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F8E8152-6937-477D-A713-E478A831622D}" type="datetimeFigureOut">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971C40-883D-4DDC-A325-DBC149E88CE7}"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8E8152-6937-477D-A713-E478A831622D}" type="datetimeFigureOut">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971C40-883D-4DDC-A325-DBC149E88CE7}"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8E8152-6937-477D-A713-E478A831622D}" type="datetimeFigureOut">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971C40-883D-4DDC-A325-DBC149E88CE7}"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8E8152-6937-477D-A713-E478A831622D}" type="datetimeFigureOut">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971C40-883D-4DDC-A325-DBC149E88CE7}" type="slidenum">
              <a:rPr lang="en-IN" smtClean="0"/>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8E8152-6937-477D-A713-E478A831622D}" type="datetimeFigureOut">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7971C40-883D-4DDC-A325-DBC149E88CE7}"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F8E8152-6937-477D-A713-E478A831622D}" type="datetimeFigureOut">
              <a:rPr lang="en-IN" smtClean="0"/>
              <a:t>30-01-2026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971C40-883D-4DDC-A325-DBC149E88CE7}"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8E8152-6937-477D-A713-E478A831622D}" type="datetimeFigureOut">
              <a:rPr lang="en-IN" smtClean="0"/>
              <a:t>30-01-2026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7971C40-883D-4DDC-A325-DBC149E88CE7}"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8E8152-6937-477D-A713-E478A831622D}" type="datetimeFigureOut">
              <a:rPr lang="en-IN" smtClean="0"/>
              <a:t>30-01-2026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7971C40-883D-4DDC-A325-DBC149E88CE7}"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8E8152-6937-477D-A713-E478A831622D}" type="datetimeFigureOut">
              <a:rPr lang="en-IN" smtClean="0"/>
              <a:t>30-01-2026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7971C40-883D-4DDC-A325-DBC149E88CE7}"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8E8152-6937-477D-A713-E478A831622D}" type="datetimeFigureOut">
              <a:rPr lang="en-IN" smtClean="0"/>
              <a:t>30-01-2026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7971C40-883D-4DDC-A325-DBC149E88CE7}" type="slidenum">
              <a:rPr lang="en-IN" smtClean="0"/>
              <a:t>‹#›</a:t>
            </a:fld>
            <a:endParaRPr lang="en-IN"/>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BF8E8152-6937-477D-A713-E478A831622D}" type="datetimeFigureOut">
              <a:rPr lang="en-IN" smtClean="0"/>
              <a:t>30-01-2026</a:t>
            </a:fld>
            <a:endParaRPr lang="en-IN"/>
          </a:p>
        </p:txBody>
      </p:sp>
      <p:sp>
        <p:nvSpPr>
          <p:cNvPr id="9" name="Slide Number Placeholder 8"/>
          <p:cNvSpPr>
            <a:spLocks noGrp="1"/>
          </p:cNvSpPr>
          <p:nvPr>
            <p:ph type="sldNum" sz="quarter" idx="11"/>
          </p:nvPr>
        </p:nvSpPr>
        <p:spPr/>
        <p:txBody>
          <a:bodyPr/>
          <a:lstStyle/>
          <a:p>
            <a:fld id="{57971C40-883D-4DDC-A325-DBC149E88CE7}" type="slidenum">
              <a:rPr lang="en-IN" smtClean="0"/>
              <a:t>‹#›</a:t>
            </a:fld>
            <a:endParaRPr lang="en-IN"/>
          </a:p>
        </p:txBody>
      </p:sp>
      <p:sp>
        <p:nvSpPr>
          <p:cNvPr id="10" name="Footer Placeholder 9"/>
          <p:cNvSpPr>
            <a:spLocks noGrp="1"/>
          </p:cNvSpPr>
          <p:nvPr>
            <p:ph type="ftr" sz="quarter" idx="12"/>
          </p:nvPr>
        </p:nvSpPr>
        <p:spPr/>
        <p:txBody>
          <a:bodyPr/>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7971C40-883D-4DDC-A325-DBC149E88CE7}" type="slidenum">
              <a:rPr lang="en-IN" smtClean="0"/>
              <a:t>‹#›</a:t>
            </a:fld>
            <a:endParaRPr lang="en-IN"/>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IN"/>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F8E8152-6937-477D-A713-E478A831622D}" type="datetimeFigureOut">
              <a:rPr lang="en-IN" smtClean="0"/>
              <a:t>30-01-2026</a:t>
            </a:fld>
            <a:endParaRPr lang="en-IN"/>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School Building </a:t>
            </a: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2949263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mtClean="0"/>
              <a:t>Thank You </a:t>
            </a:r>
            <a:endParaRPr lang="en-IN"/>
          </a:p>
        </p:txBody>
      </p:sp>
      <p:sp>
        <p:nvSpPr>
          <p:cNvPr id="3" name="Content Placeholder 2"/>
          <p:cNvSpPr>
            <a:spLocks noGrp="1"/>
          </p:cNvSpPr>
          <p:nvPr>
            <p:ph idx="1"/>
          </p:nvPr>
        </p:nvSpPr>
        <p:spPr/>
        <p:txBody>
          <a:bodyPr/>
          <a:lstStyle/>
          <a:p>
            <a:endParaRPr lang="en-IN"/>
          </a:p>
        </p:txBody>
      </p:sp>
    </p:spTree>
    <p:extLst>
      <p:ext uri="{BB962C8B-B14F-4D97-AF65-F5344CB8AC3E}">
        <p14:creationId xmlns:p14="http://schemas.microsoft.com/office/powerpoint/2010/main" val="6339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Essential Characteristics of </a:t>
            </a:r>
            <a:r>
              <a:rPr lang="en-IN" dirty="0"/>
              <a:t>S</a:t>
            </a:r>
            <a:r>
              <a:rPr lang="en-IN" dirty="0" smtClean="0"/>
              <a:t>chool Building </a:t>
            </a:r>
            <a:endParaRPr lang="en-IN" dirty="0"/>
          </a:p>
        </p:txBody>
      </p:sp>
      <p:sp>
        <p:nvSpPr>
          <p:cNvPr id="3" name="Content Placeholder 2"/>
          <p:cNvSpPr>
            <a:spLocks noGrp="1"/>
          </p:cNvSpPr>
          <p:nvPr>
            <p:ph idx="1"/>
          </p:nvPr>
        </p:nvSpPr>
        <p:spPr/>
        <p:txBody>
          <a:bodyPr/>
          <a:lstStyle/>
          <a:p>
            <a:pPr marL="571500" indent="-457200">
              <a:buAutoNum type="arabicPeriod"/>
            </a:pPr>
            <a:r>
              <a:rPr lang="en-IN" dirty="0" smtClean="0"/>
              <a:t>Adequacy </a:t>
            </a:r>
          </a:p>
          <a:p>
            <a:pPr marL="571500" indent="-457200">
              <a:buAutoNum type="arabicPeriod"/>
            </a:pPr>
            <a:r>
              <a:rPr lang="en-IN" dirty="0" smtClean="0"/>
              <a:t>Safety </a:t>
            </a:r>
          </a:p>
          <a:p>
            <a:pPr marL="571500" indent="-457200">
              <a:buAutoNum type="arabicPeriod"/>
            </a:pPr>
            <a:r>
              <a:rPr lang="en-IN" dirty="0" smtClean="0"/>
              <a:t>Co –ordination </a:t>
            </a:r>
          </a:p>
          <a:p>
            <a:pPr marL="571500" indent="-457200">
              <a:buAutoNum type="arabicPeriod"/>
            </a:pPr>
            <a:r>
              <a:rPr lang="en-IN" dirty="0" smtClean="0"/>
              <a:t>Efficiency </a:t>
            </a:r>
          </a:p>
          <a:p>
            <a:pPr marL="571500" indent="-457200">
              <a:buAutoNum type="arabicPeriod"/>
            </a:pPr>
            <a:r>
              <a:rPr lang="en-IN" dirty="0" smtClean="0"/>
              <a:t>Beauty.</a:t>
            </a:r>
          </a:p>
          <a:p>
            <a:pPr marL="571500" indent="-457200">
              <a:buAutoNum type="arabicPeriod"/>
            </a:pPr>
            <a:endParaRPr lang="en-IN" dirty="0" smtClean="0"/>
          </a:p>
          <a:p>
            <a:pPr marL="571500" indent="-457200">
              <a:buAutoNum type="arabicPeriod"/>
            </a:pPr>
            <a:endParaRPr lang="en-IN" dirty="0" smtClean="0"/>
          </a:p>
        </p:txBody>
      </p:sp>
    </p:spTree>
    <p:extLst>
      <p:ext uri="{BB962C8B-B14F-4D97-AF65-F5344CB8AC3E}">
        <p14:creationId xmlns:p14="http://schemas.microsoft.com/office/powerpoint/2010/main" val="3501579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114300" indent="0">
              <a:buNone/>
            </a:pPr>
            <a:r>
              <a:rPr lang="en-US" dirty="0"/>
              <a:t>School plant is the school campus which includes everything present there which is immovable. School plant gives the first impression to all those persons who come to the school. Gone are the days when simple type of school plants catered to the needs of the people. Now one and all give special importance to the school plant. A good school plant attracts a large number of people</a:t>
            </a:r>
            <a:r>
              <a:rPr lang="en-US" dirty="0" smtClean="0"/>
              <a:t>.</a:t>
            </a:r>
          </a:p>
          <a:p>
            <a:pPr marL="114300" indent="0">
              <a:buNone/>
            </a:pPr>
            <a:r>
              <a:rPr lang="en-US" dirty="0"/>
              <a:t>The </a:t>
            </a:r>
            <a:r>
              <a:rPr lang="en-US" dirty="0" smtClean="0"/>
              <a:t>following </a:t>
            </a:r>
            <a:r>
              <a:rPr lang="en-US" dirty="0"/>
              <a:t>points highlight the importance of school plant</a:t>
            </a:r>
            <a:r>
              <a:rPr lang="en-US" dirty="0" smtClean="0"/>
              <a:t>:</a:t>
            </a:r>
          </a:p>
          <a:p>
            <a:pPr marL="114300" indent="0">
              <a:buNone/>
            </a:pPr>
            <a:r>
              <a:rPr lang="en-US" dirty="0" smtClean="0"/>
              <a:t>1. The </a:t>
            </a:r>
            <a:r>
              <a:rPr lang="en-US" dirty="0"/>
              <a:t>school plant has a direct influence on the growth and development of the children. A good school plant guarantees good environment which is conductive for good health of the children.</a:t>
            </a:r>
            <a:endParaRPr lang="en-IN" dirty="0"/>
          </a:p>
        </p:txBody>
      </p:sp>
    </p:spTree>
    <p:extLst>
      <p:ext uri="{BB962C8B-B14F-4D97-AF65-F5344CB8AC3E}">
        <p14:creationId xmlns:p14="http://schemas.microsoft.com/office/powerpoint/2010/main" val="2517590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pPr marL="114300" indent="0">
              <a:buNone/>
            </a:pPr>
            <a:r>
              <a:rPr lang="en-IN" dirty="0" smtClean="0"/>
              <a:t>2. </a:t>
            </a:r>
            <a:r>
              <a:rPr lang="en-US" dirty="0" smtClean="0"/>
              <a:t> </a:t>
            </a:r>
            <a:r>
              <a:rPr lang="en-US" dirty="0"/>
              <a:t>Good school plant sets the tone of the school. The tone of the school matters much in the study environment of the children</a:t>
            </a:r>
            <a:r>
              <a:rPr lang="en-US" dirty="0" smtClean="0"/>
              <a:t>.</a:t>
            </a:r>
          </a:p>
          <a:p>
            <a:pPr marL="114300" indent="0">
              <a:buNone/>
            </a:pPr>
            <a:r>
              <a:rPr lang="en-US" dirty="0"/>
              <a:t>3. </a:t>
            </a:r>
            <a:r>
              <a:rPr lang="en-US" dirty="0" smtClean="0"/>
              <a:t>Good </a:t>
            </a:r>
            <a:r>
              <a:rPr lang="en-US" dirty="0"/>
              <a:t>school plant shapes the personality of the students. Character manners, </a:t>
            </a:r>
            <a:r>
              <a:rPr lang="en-US" dirty="0" smtClean="0"/>
              <a:t>etiquettes </a:t>
            </a:r>
            <a:r>
              <a:rPr lang="en-US" dirty="0" err="1" smtClean="0"/>
              <a:t>behaviour</a:t>
            </a:r>
            <a:r>
              <a:rPr lang="en-US" dirty="0" smtClean="0"/>
              <a:t> </a:t>
            </a:r>
            <a:r>
              <a:rPr lang="en-US" dirty="0"/>
              <a:t>etc. are formed in the school campus</a:t>
            </a:r>
            <a:r>
              <a:rPr lang="en-US" dirty="0" smtClean="0"/>
              <a:t>.</a:t>
            </a:r>
          </a:p>
          <a:p>
            <a:pPr marL="114300" indent="0">
              <a:buNone/>
            </a:pPr>
            <a:r>
              <a:rPr lang="en-US" dirty="0"/>
              <a:t>4. A good school plant helps in the all round development of the personality of the children. Only a good school campus has provision of all types of activities for the children. Natural then only with all facilities, the learners make all round progress</a:t>
            </a:r>
            <a:r>
              <a:rPr lang="en-US" dirty="0" smtClean="0"/>
              <a:t>.</a:t>
            </a:r>
          </a:p>
          <a:p>
            <a:pPr marL="114300" indent="0">
              <a:buNone/>
            </a:pPr>
            <a:r>
              <a:rPr lang="en-US" dirty="0" smtClean="0"/>
              <a:t>5</a:t>
            </a:r>
            <a:r>
              <a:rPr lang="en-US" dirty="0"/>
              <a:t>. Only a good school plant can attract the attention of fresher's / beginners. At the early stages, every one compares the school with his, home. A place better than home or as good as home can captivate their attention to have better results,</a:t>
            </a:r>
            <a:endParaRPr lang="en-US" dirty="0" smtClean="0"/>
          </a:p>
          <a:p>
            <a:pPr marL="114300" indent="0">
              <a:buNone/>
            </a:pPr>
            <a:endParaRPr lang="en-IN" dirty="0"/>
          </a:p>
        </p:txBody>
      </p:sp>
    </p:spTree>
    <p:extLst>
      <p:ext uri="{BB962C8B-B14F-4D97-AF65-F5344CB8AC3E}">
        <p14:creationId xmlns:p14="http://schemas.microsoft.com/office/powerpoint/2010/main" val="1398742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114300" indent="0">
              <a:buNone/>
            </a:pPr>
            <a:r>
              <a:rPr lang="en-US" dirty="0" smtClean="0"/>
              <a:t>6. Healthy </a:t>
            </a:r>
            <a:r>
              <a:rPr lang="en-US" dirty="0"/>
              <a:t>environment, attractive building, provision of more facilities have everlasting impact on the learners and their parents. When they like the school campus from the core of their hearts, naturally then it is bound to yield far better results.</a:t>
            </a:r>
            <a:endParaRPr lang="en-IN" dirty="0"/>
          </a:p>
        </p:txBody>
      </p:sp>
    </p:spTree>
    <p:extLst>
      <p:ext uri="{BB962C8B-B14F-4D97-AF65-F5344CB8AC3E}">
        <p14:creationId xmlns:p14="http://schemas.microsoft.com/office/powerpoint/2010/main" val="2938912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Designs of </a:t>
            </a:r>
            <a:r>
              <a:rPr lang="en-IN" dirty="0"/>
              <a:t>S</a:t>
            </a:r>
            <a:r>
              <a:rPr lang="en-IN" dirty="0" smtClean="0"/>
              <a:t>chool Building </a:t>
            </a:r>
            <a:endParaRPr lang="en-IN" dirty="0"/>
          </a:p>
        </p:txBody>
      </p:sp>
      <p:sp>
        <p:nvSpPr>
          <p:cNvPr id="3" name="Content Placeholder 2"/>
          <p:cNvSpPr>
            <a:spLocks noGrp="1"/>
          </p:cNvSpPr>
          <p:nvPr>
            <p:ph idx="1"/>
          </p:nvPr>
        </p:nvSpPr>
        <p:spPr/>
        <p:txBody>
          <a:bodyPr/>
          <a:lstStyle/>
          <a:p>
            <a:pPr>
              <a:buFont typeface="Wingdings" pitchFamily="2" charset="2"/>
              <a:buChar char="q"/>
            </a:pPr>
            <a:r>
              <a:rPr lang="en-US" dirty="0" smtClean="0"/>
              <a:t>Some </a:t>
            </a:r>
            <a:r>
              <a:rPr lang="en-US" dirty="0"/>
              <a:t>of the common designs of school buildings are </a:t>
            </a:r>
            <a:r>
              <a:rPr lang="en-US" dirty="0" smtClean="0"/>
              <a:t>E, </a:t>
            </a:r>
            <a:r>
              <a:rPr lang="en-US" dirty="0"/>
              <a:t>N, </a:t>
            </a:r>
            <a:r>
              <a:rPr lang="en-US" dirty="0" smtClean="0"/>
              <a:t>I, L, </a:t>
            </a:r>
            <a:r>
              <a:rPr lang="en-US" dirty="0"/>
              <a:t>T. H, U. </a:t>
            </a:r>
            <a:endParaRPr lang="en-US" dirty="0" smtClean="0"/>
          </a:p>
          <a:p>
            <a:pPr>
              <a:buFont typeface="Wingdings" pitchFamily="2" charset="2"/>
              <a:buChar char="q"/>
            </a:pPr>
            <a:r>
              <a:rPr lang="en-US" dirty="0" smtClean="0"/>
              <a:t>Out </a:t>
            </a:r>
            <a:r>
              <a:rPr lang="en-US" dirty="0"/>
              <a:t>of these, 'I' type is the best to start with. It can be converted to any other type later on, say E, </a:t>
            </a:r>
            <a:r>
              <a:rPr lang="en-US" dirty="0" smtClean="0"/>
              <a:t>N, L, </a:t>
            </a:r>
            <a:r>
              <a:rPr lang="en-US" dirty="0"/>
              <a:t>T, U etc</a:t>
            </a:r>
            <a:r>
              <a:rPr lang="en-US" dirty="0" smtClean="0"/>
              <a:t>.</a:t>
            </a:r>
          </a:p>
          <a:p>
            <a:pPr>
              <a:buFont typeface="Wingdings" pitchFamily="2" charset="2"/>
              <a:buChar char="q"/>
            </a:pPr>
            <a:r>
              <a:rPr lang="en-US" dirty="0" smtClean="0"/>
              <a:t> </a:t>
            </a:r>
            <a:r>
              <a:rPr lang="en-US" dirty="0"/>
              <a:t>Generally 'U' type building is recommended for the elementary school. </a:t>
            </a:r>
            <a:endParaRPr lang="en-US" dirty="0" smtClean="0"/>
          </a:p>
          <a:p>
            <a:pPr>
              <a:buFont typeface="Wingdings" pitchFamily="2" charset="2"/>
              <a:buChar char="q"/>
            </a:pPr>
            <a:r>
              <a:rPr lang="en-US" dirty="0" smtClean="0"/>
              <a:t>Out </a:t>
            </a:r>
            <a:r>
              <a:rPr lang="en-US" dirty="0"/>
              <a:t>of these 'E' and 'N' types are very common for high schools. In their case, cross ventilation is possible, light can enter from north and moreover, verandah can be possible on both sides of the rooms.</a:t>
            </a:r>
            <a:endParaRPr lang="en-IN" dirty="0"/>
          </a:p>
        </p:txBody>
      </p:sp>
    </p:spTree>
    <p:extLst>
      <p:ext uri="{BB962C8B-B14F-4D97-AF65-F5344CB8AC3E}">
        <p14:creationId xmlns:p14="http://schemas.microsoft.com/office/powerpoint/2010/main" val="1029102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Selection of a Sight for the School building </a:t>
            </a:r>
            <a:endParaRPr lang="en-IN" dirty="0"/>
          </a:p>
        </p:txBody>
      </p:sp>
      <p:sp>
        <p:nvSpPr>
          <p:cNvPr id="3" name="Content Placeholder 2"/>
          <p:cNvSpPr>
            <a:spLocks noGrp="1"/>
          </p:cNvSpPr>
          <p:nvPr>
            <p:ph idx="1"/>
          </p:nvPr>
        </p:nvSpPr>
        <p:spPr/>
        <p:txBody>
          <a:bodyPr/>
          <a:lstStyle/>
          <a:p>
            <a:r>
              <a:rPr lang="en-US" dirty="0"/>
              <a:t>W.M. </a:t>
            </a:r>
            <a:r>
              <a:rPr lang="en-US" dirty="0" err="1"/>
              <a:t>Ryburn</a:t>
            </a:r>
            <a:r>
              <a:rPr lang="en-US" dirty="0"/>
              <a:t> says, ""The site should be near a road, yet back from the road as can be arranged to escape as much dust as </a:t>
            </a:r>
            <a:r>
              <a:rPr lang="en-US" dirty="0" smtClean="0"/>
              <a:t>possible“</a:t>
            </a:r>
          </a:p>
          <a:p>
            <a:endParaRPr lang="en-US" dirty="0"/>
          </a:p>
          <a:p>
            <a:r>
              <a:rPr lang="en-US" dirty="0"/>
              <a:t>The school should be located in a congenial and pleasant environment. In the case of a village, it should not be far away where the children may find it hard to reach</a:t>
            </a:r>
            <a:r>
              <a:rPr lang="en-US" dirty="0" smtClean="0"/>
              <a:t>.</a:t>
            </a:r>
          </a:p>
          <a:p>
            <a:r>
              <a:rPr lang="en-US" dirty="0"/>
              <a:t>It should not be near a factory, a market, a bus stand, a railway station, a railway track or any such crowded place</a:t>
            </a:r>
            <a:r>
              <a:rPr lang="en-US" dirty="0" smtClean="0"/>
              <a:t>.</a:t>
            </a:r>
          </a:p>
          <a:p>
            <a:r>
              <a:rPr lang="en-US" dirty="0"/>
              <a:t>It should not be at some low lying area which may be filled up during the rainy season</a:t>
            </a:r>
            <a:r>
              <a:rPr lang="en-US" dirty="0" smtClean="0"/>
              <a:t>.</a:t>
            </a:r>
          </a:p>
          <a:p>
            <a:r>
              <a:rPr lang="en-US" dirty="0"/>
              <a:t>There should be scope for future expansion as the need arises in due course of time.</a:t>
            </a:r>
            <a:endParaRPr lang="en-IN" dirty="0"/>
          </a:p>
        </p:txBody>
      </p:sp>
    </p:spTree>
    <p:extLst>
      <p:ext uri="{BB962C8B-B14F-4D97-AF65-F5344CB8AC3E}">
        <p14:creationId xmlns:p14="http://schemas.microsoft.com/office/powerpoint/2010/main" val="2902041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It should not be situated on the main road. In case it is so, there should be provision of separate approach road from the city which can be used by the child</a:t>
            </a:r>
            <a:r>
              <a:rPr lang="en-US" dirty="0" smtClean="0"/>
              <a:t>.</a:t>
            </a:r>
          </a:p>
          <a:p>
            <a:r>
              <a:rPr lang="en-US" dirty="0"/>
              <a:t>The area should be well developed from different viewpoints. There should be provision of electricity, water arrangements, facilities of post office, bank, hospital etc</a:t>
            </a:r>
            <a:r>
              <a:rPr lang="en-US" dirty="0" smtClean="0"/>
              <a:t>.</a:t>
            </a:r>
          </a:p>
          <a:p>
            <a:r>
              <a:rPr lang="en-US" dirty="0" smtClean="0"/>
              <a:t>There </a:t>
            </a:r>
            <a:r>
              <a:rPr lang="en-US" dirty="0"/>
              <a:t>should be no tank or canal nearby</a:t>
            </a:r>
            <a:r>
              <a:rPr lang="en-US" dirty="0" smtClean="0"/>
              <a:t>.</a:t>
            </a:r>
          </a:p>
          <a:p>
            <a:r>
              <a:rPr lang="en-US" dirty="0" smtClean="0"/>
              <a:t>There </a:t>
            </a:r>
            <a:r>
              <a:rPr lang="en-US" dirty="0"/>
              <a:t>should be no stagnant heaps of filth nearby</a:t>
            </a:r>
            <a:r>
              <a:rPr lang="en-US" dirty="0" smtClean="0"/>
              <a:t>.</a:t>
            </a:r>
          </a:p>
          <a:p>
            <a:r>
              <a:rPr lang="en-US" dirty="0" smtClean="0"/>
              <a:t> </a:t>
            </a:r>
            <a:r>
              <a:rPr lang="en-US" dirty="0"/>
              <a:t>And above all, the surrounding area of the school campus should be neat and </a:t>
            </a:r>
            <a:r>
              <a:rPr lang="en-US" dirty="0" smtClean="0"/>
              <a:t>clean.</a:t>
            </a:r>
          </a:p>
          <a:p>
            <a:r>
              <a:rPr lang="en-US" dirty="0" smtClean="0"/>
              <a:t> </a:t>
            </a:r>
            <a:r>
              <a:rPr lang="en-US" dirty="0"/>
              <a:t>The area for die school campus should be sufficient so as to have play grounds, the hostel etc. as near to the school as possible.</a:t>
            </a:r>
            <a:endParaRPr lang="en-IN" dirty="0"/>
          </a:p>
        </p:txBody>
      </p:sp>
    </p:spTree>
    <p:extLst>
      <p:ext uri="{BB962C8B-B14F-4D97-AF65-F5344CB8AC3E}">
        <p14:creationId xmlns:p14="http://schemas.microsoft.com/office/powerpoint/2010/main" val="2249999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The </a:t>
            </a:r>
            <a:r>
              <a:rPr lang="en-US" dirty="0"/>
              <a:t>school site should be free from any type of soil dampness. The soil should be </a:t>
            </a:r>
            <a:r>
              <a:rPr lang="en-US" dirty="0" smtClean="0"/>
              <a:t>quick-drying.</a:t>
            </a:r>
          </a:p>
          <a:p>
            <a:r>
              <a:rPr lang="en-US" dirty="0" smtClean="0"/>
              <a:t>There </a:t>
            </a:r>
            <a:r>
              <a:rPr lang="en-US" dirty="0"/>
              <a:t>should be possibility of easy water </a:t>
            </a:r>
            <a:r>
              <a:rPr lang="en-US" dirty="0" smtClean="0"/>
              <a:t>supply.</a:t>
            </a:r>
          </a:p>
          <a:p>
            <a:r>
              <a:rPr lang="en-US" dirty="0" smtClean="0"/>
              <a:t>There </a:t>
            </a:r>
            <a:r>
              <a:rPr lang="en-US" dirty="0"/>
              <a:t>should be adequate sunlight during the entire school </a:t>
            </a:r>
            <a:r>
              <a:rPr lang="en-US" dirty="0" smtClean="0"/>
              <a:t>day.</a:t>
            </a:r>
          </a:p>
          <a:p>
            <a:r>
              <a:rPr lang="en-US" dirty="0" smtClean="0"/>
              <a:t> </a:t>
            </a:r>
            <a:r>
              <a:rPr lang="en-US" dirty="0"/>
              <a:t>Other things being equal, it is advisable to purchase die cheapest land for the school.</a:t>
            </a:r>
            <a:endParaRPr lang="en-IN" dirty="0"/>
          </a:p>
        </p:txBody>
      </p:sp>
    </p:spTree>
    <p:extLst>
      <p:ext uri="{BB962C8B-B14F-4D97-AF65-F5344CB8AC3E}">
        <p14:creationId xmlns:p14="http://schemas.microsoft.com/office/powerpoint/2010/main" val="11727646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19</TotalTime>
  <Words>779</Words>
  <Application>Microsoft Office PowerPoint</Application>
  <PresentationFormat>On-screen Show (4:3)</PresentationFormat>
  <Paragraphs>38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Adjacency</vt:lpstr>
      <vt:lpstr>School Building </vt:lpstr>
      <vt:lpstr>Essential Characteristics of School Building </vt:lpstr>
      <vt:lpstr>PowerPoint Presentation</vt:lpstr>
      <vt:lpstr>PowerPoint Presentation</vt:lpstr>
      <vt:lpstr>PowerPoint Presentation</vt:lpstr>
      <vt:lpstr>Designs of School Building </vt:lpstr>
      <vt:lpstr>Selection of a Sight for the School building </vt:lpstr>
      <vt:lpstr>PowerPoint Presentation</vt:lpstr>
      <vt:lpstr>PowerPoint Presentation</vt:lpstr>
      <vt:lpstr>Thank You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Building </dc:title>
  <dc:creator>ky.mazumder@gmail.com</dc:creator>
  <cp:lastModifiedBy>ky.mazumder@gmail.com</cp:lastModifiedBy>
  <cp:revision>3</cp:revision>
  <dcterms:created xsi:type="dcterms:W3CDTF">2026-01-30T04:11:49Z</dcterms:created>
  <dcterms:modified xsi:type="dcterms:W3CDTF">2026-01-30T04:31:41Z</dcterms:modified>
</cp:coreProperties>
</file>