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123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Importance and Significance of School Structure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School–Community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Dewey viewed school as a social institution.</a:t>
            </a:r>
          </a:p>
          <a:p>
            <a:r>
              <a:t>Good infrastructure builds community trust.</a:t>
            </a:r>
          </a:p>
          <a:p>
            <a:r>
              <a:t>Encourages community participation.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School structure is a dynamic educational system.</a:t>
            </a:r>
          </a:p>
          <a:p>
            <a:r>
              <a:t>Supports pedagogy, administration, and inclusion.</a:t>
            </a:r>
          </a:p>
          <a:p>
            <a:r>
              <a:t>Essential for quality education.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Aggarwal, J.C. – Educational Administration and Management</a:t>
            </a:r>
          </a:p>
          <a:p>
            <a:r>
              <a:t>Kochhar, S.K. – Secondary School Administration</a:t>
            </a:r>
          </a:p>
          <a:p>
            <a:r>
              <a:t>Bhatnagar &amp; Bhatnagar – Educational Administration</a:t>
            </a:r>
          </a:p>
          <a:p>
            <a:r>
              <a:t>Mukherjee, S.N. – Educational Management</a:t>
            </a:r>
          </a:p>
          <a:p>
            <a:r>
              <a:t>Wiles, K. – School Administration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Concept of School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School structure includes physical and organizational arrangement of a school.</a:t>
            </a:r>
          </a:p>
          <a:p>
            <a:r>
              <a:t>It consists of classrooms, laboratories, library, playground, offices, and support facilities.</a:t>
            </a:r>
          </a:p>
          <a:p>
            <a:r>
              <a:t>Viewed as a framework for implementing educational philosophy.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Achievement of Educational 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According to Kochhar, school structure helps translate aims of education into action.</a:t>
            </a:r>
          </a:p>
          <a:p>
            <a:r>
              <a:t>Provides facilities for academic and co-curricular activities.</a:t>
            </a:r>
          </a:p>
          <a:p>
            <a:r>
              <a:t>Ensures balanced development of learners.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Teaching–Learning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Aggarwal states that proper infrastructure enhances teaching effectiveness.</a:t>
            </a:r>
          </a:p>
          <a:p>
            <a:r>
              <a:t>Laboratories and libraries support experiential learning.</a:t>
            </a:r>
          </a:p>
          <a:p>
            <a:r>
              <a:t>Encourages learner-centered pedagogy.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Holistic Development of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Bhatnagar &amp; Bhatnagar emphasize total personality development.</a:t>
            </a:r>
          </a:p>
          <a:p>
            <a:r>
              <a:t>Sports, art, and music facilities support physical and emotional growth.</a:t>
            </a:r>
          </a:p>
          <a:p>
            <a:r>
              <a:t>Promotes creativity and social skills.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Administrative Efficiency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Mukherjee highlights role of structure in effective administration.</a:t>
            </a:r>
          </a:p>
          <a:p>
            <a:r>
              <a:t>Separate offices and staff rooms improve coordination.</a:t>
            </a:r>
          </a:p>
          <a:p>
            <a:r>
              <a:t>Supports leadership and supervision.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Discipline and School Climate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Wiles notes physical organization influences discipline.</a:t>
            </a:r>
          </a:p>
          <a:p>
            <a:r>
              <a:t>Proper layout regulates movement and behavior.</a:t>
            </a:r>
          </a:p>
          <a:p>
            <a:r>
              <a:t>Creates a positive learning environment.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Health, Hygiene, and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Well-ventilated and hygienic buildings promote well-being.</a:t>
            </a:r>
          </a:p>
          <a:p>
            <a:r>
              <a:t>Safety measures ensure security of students and staff.</a:t>
            </a:r>
          </a:p>
          <a:p>
            <a:r>
              <a:t>Reduces absenteeism and stress.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Inclusive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Modern thinkers emphasize barrier-free school structure.</a:t>
            </a:r>
          </a:p>
          <a:p>
            <a:r>
              <a:t>Ramps and resource rooms support CWSN.</a:t>
            </a:r>
          </a:p>
          <a:p>
            <a:r>
              <a:t>Promotes equity and social justice.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</TotalTime>
  <Words>309</Words>
  <Application>Microsoft Office PowerPoint</Application>
  <PresentationFormat>On-screen Show (4:3)</PresentationFormat>
  <Paragraphs>47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Solstice</vt:lpstr>
      <vt:lpstr>Importance and Significance of School Structure</vt:lpstr>
      <vt:lpstr>Concept of School Structure</vt:lpstr>
      <vt:lpstr>Achievement of Educational Aims</vt:lpstr>
      <vt:lpstr>Teaching–Learning Process</vt:lpstr>
      <vt:lpstr>Holistic Development of Students</vt:lpstr>
      <vt:lpstr>Administrative Efficiency</vt:lpstr>
      <vt:lpstr>Discipline and School Climate</vt:lpstr>
      <vt:lpstr>Health, Hygiene, and Safety</vt:lpstr>
      <vt:lpstr>Inclusive Education</vt:lpstr>
      <vt:lpstr>School–Community Relationship</vt:lpstr>
      <vt:lpstr>Conclusion</vt:lpstr>
      <vt:lpstr>References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Importance and Significance of School Structure</dc:title>
  <dc:subject/>
  <dc:creator/>
  <cp:keywords/>
  <dc:description>generated using python-pptx</dc:description>
  <cp:lastModifiedBy>ky.mazumder@gmail.com</cp:lastModifiedBy>
  <cp:revision>2</cp:revision>
  <dcterms:created xsi:type="dcterms:W3CDTF">2013-01-27T09:14:16Z</dcterms:created>
  <dcterms:modified xsi:type="dcterms:W3CDTF">2026-01-24T04:01:50Z</dcterms:modified>
  <cp:category/>
</cp:coreProperties>
</file>