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3" r:id="rId6"/>
    <p:sldId id="260" r:id="rId7"/>
    <p:sldId id="272" r:id="rId8"/>
    <p:sldId id="261" r:id="rId9"/>
    <p:sldId id="270" r:id="rId10"/>
    <p:sldId id="264" r:id="rId11"/>
    <p:sldId id="265" r:id="rId12"/>
    <p:sldId id="266" r:id="rId13"/>
    <p:sldId id="267" r:id="rId14"/>
    <p:sldId id="268" r:id="rId15"/>
    <p:sldId id="271" r:id="rId16"/>
    <p:sldId id="274" r:id="rId17"/>
    <p:sldId id="275" r:id="rId18"/>
    <p:sldId id="26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5701F7-9B9F-4252-9E98-93DF9E46F1AD}"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IN"/>
        </a:p>
      </dgm:t>
    </dgm:pt>
    <dgm:pt modelId="{AE0973CE-4F38-4DFC-A9DC-A1ECD108A53D}">
      <dgm:prSet phldrT="[Text]"/>
      <dgm:spPr/>
      <dgm:t>
        <a:bodyPr/>
        <a:lstStyle/>
        <a:p>
          <a:r>
            <a:rPr lang="en-IN" dirty="0" smtClean="0"/>
            <a:t>Knowledge Acquisition </a:t>
          </a:r>
          <a:endParaRPr lang="en-IN" dirty="0"/>
        </a:p>
      </dgm:t>
    </dgm:pt>
    <dgm:pt modelId="{AF3F8CD5-C349-443A-9BDF-292A8A4C1739}" type="parTrans" cxnId="{E78046F2-A219-40A2-B0F2-FD409450E638}">
      <dgm:prSet/>
      <dgm:spPr/>
      <dgm:t>
        <a:bodyPr/>
        <a:lstStyle/>
        <a:p>
          <a:endParaRPr lang="en-IN"/>
        </a:p>
      </dgm:t>
    </dgm:pt>
    <dgm:pt modelId="{19663B07-95F7-4908-A050-63CFC06809FF}" type="sibTrans" cxnId="{E78046F2-A219-40A2-B0F2-FD409450E638}">
      <dgm:prSet/>
      <dgm:spPr/>
      <dgm:t>
        <a:bodyPr/>
        <a:lstStyle/>
        <a:p>
          <a:endParaRPr lang="en-IN"/>
        </a:p>
      </dgm:t>
    </dgm:pt>
    <dgm:pt modelId="{F485654D-0008-4ECD-A8D7-522D874D2BAE}">
      <dgm:prSet phldrT="[Text]"/>
      <dgm:spPr/>
      <dgm:t>
        <a:bodyPr/>
        <a:lstStyle/>
        <a:p>
          <a:r>
            <a:rPr lang="en-IN" dirty="0" smtClean="0"/>
            <a:t>Skill</a:t>
          </a:r>
          <a:r>
            <a:rPr lang="en-IN" baseline="0" dirty="0" smtClean="0"/>
            <a:t> acquisition</a:t>
          </a:r>
          <a:endParaRPr lang="en-IN" dirty="0"/>
        </a:p>
      </dgm:t>
    </dgm:pt>
    <dgm:pt modelId="{9672F945-8C1C-40F1-942B-1D094299451F}" type="parTrans" cxnId="{444E3D3C-34F5-4CCE-B754-D229CE5158E9}">
      <dgm:prSet/>
      <dgm:spPr/>
      <dgm:t>
        <a:bodyPr/>
        <a:lstStyle/>
        <a:p>
          <a:endParaRPr lang="en-IN"/>
        </a:p>
      </dgm:t>
    </dgm:pt>
    <dgm:pt modelId="{035F7E02-138A-48F6-8181-1B2C1F12BDB7}" type="sibTrans" cxnId="{444E3D3C-34F5-4CCE-B754-D229CE5158E9}">
      <dgm:prSet/>
      <dgm:spPr/>
      <dgm:t>
        <a:bodyPr/>
        <a:lstStyle/>
        <a:p>
          <a:endParaRPr lang="en-IN"/>
        </a:p>
      </dgm:t>
    </dgm:pt>
    <dgm:pt modelId="{7E74BED0-4121-4731-9399-B03062A55C4D}">
      <dgm:prSet phldrT="[Text]"/>
      <dgm:spPr/>
      <dgm:t>
        <a:bodyPr/>
        <a:lstStyle/>
        <a:p>
          <a:r>
            <a:rPr lang="en-IN" dirty="0" smtClean="0"/>
            <a:t>Transferring</a:t>
          </a:r>
          <a:r>
            <a:rPr lang="en-IN" baseline="0" dirty="0" smtClean="0"/>
            <a:t> Phase </a:t>
          </a:r>
          <a:endParaRPr lang="en-IN" dirty="0"/>
        </a:p>
      </dgm:t>
    </dgm:pt>
    <dgm:pt modelId="{474212FE-157F-4480-8FB7-9F613AFC2B20}" type="parTrans" cxnId="{3A281900-2FF5-4B15-A7BA-E449F9B17F64}">
      <dgm:prSet/>
      <dgm:spPr/>
      <dgm:t>
        <a:bodyPr/>
        <a:lstStyle/>
        <a:p>
          <a:endParaRPr lang="en-IN"/>
        </a:p>
      </dgm:t>
    </dgm:pt>
    <dgm:pt modelId="{83242A84-2EA1-4871-B6C0-08829D67A806}" type="sibTrans" cxnId="{3A281900-2FF5-4B15-A7BA-E449F9B17F64}">
      <dgm:prSet/>
      <dgm:spPr/>
      <dgm:t>
        <a:bodyPr/>
        <a:lstStyle/>
        <a:p>
          <a:endParaRPr lang="en-IN"/>
        </a:p>
      </dgm:t>
    </dgm:pt>
    <dgm:pt modelId="{8BF605BE-55CA-4955-B0E4-C731917342BB}" type="pres">
      <dgm:prSet presAssocID="{575701F7-9B9F-4252-9E98-93DF9E46F1AD}" presName="cycle" presStyleCnt="0">
        <dgm:presLayoutVars>
          <dgm:dir/>
          <dgm:resizeHandles val="exact"/>
        </dgm:presLayoutVars>
      </dgm:prSet>
      <dgm:spPr/>
      <dgm:t>
        <a:bodyPr/>
        <a:lstStyle/>
        <a:p>
          <a:endParaRPr lang="en-IN"/>
        </a:p>
      </dgm:t>
    </dgm:pt>
    <dgm:pt modelId="{DDAB294E-74D1-48A5-8DB6-D235CF7DEE53}" type="pres">
      <dgm:prSet presAssocID="{AE0973CE-4F38-4DFC-A9DC-A1ECD108A53D}" presName="node" presStyleLbl="node1" presStyleIdx="0" presStyleCnt="3" custScaleX="191430">
        <dgm:presLayoutVars>
          <dgm:bulletEnabled val="1"/>
        </dgm:presLayoutVars>
      </dgm:prSet>
      <dgm:spPr/>
      <dgm:t>
        <a:bodyPr/>
        <a:lstStyle/>
        <a:p>
          <a:endParaRPr lang="en-IN"/>
        </a:p>
      </dgm:t>
    </dgm:pt>
    <dgm:pt modelId="{287CA741-6D02-4D6C-9462-127CCA7C8351}" type="pres">
      <dgm:prSet presAssocID="{19663B07-95F7-4908-A050-63CFC06809FF}" presName="sibTrans" presStyleLbl="sibTrans2D1" presStyleIdx="0" presStyleCnt="3" custScaleX="161239"/>
      <dgm:spPr/>
      <dgm:t>
        <a:bodyPr/>
        <a:lstStyle/>
        <a:p>
          <a:endParaRPr lang="en-IN"/>
        </a:p>
      </dgm:t>
    </dgm:pt>
    <dgm:pt modelId="{86C05AA8-A745-4610-AF10-6BF7CC30F4B1}" type="pres">
      <dgm:prSet presAssocID="{19663B07-95F7-4908-A050-63CFC06809FF}" presName="connectorText" presStyleLbl="sibTrans2D1" presStyleIdx="0" presStyleCnt="3"/>
      <dgm:spPr/>
      <dgm:t>
        <a:bodyPr/>
        <a:lstStyle/>
        <a:p>
          <a:endParaRPr lang="en-IN"/>
        </a:p>
      </dgm:t>
    </dgm:pt>
    <dgm:pt modelId="{7350826C-6620-4749-B2D7-AB68084D0EC3}" type="pres">
      <dgm:prSet presAssocID="{F485654D-0008-4ECD-A8D7-522D874D2BAE}" presName="node" presStyleLbl="node1" presStyleIdx="1" presStyleCnt="3" custScaleX="147028" custRadScaleRad="127090" custRadScaleInc="-11389">
        <dgm:presLayoutVars>
          <dgm:bulletEnabled val="1"/>
        </dgm:presLayoutVars>
      </dgm:prSet>
      <dgm:spPr/>
      <dgm:t>
        <a:bodyPr/>
        <a:lstStyle/>
        <a:p>
          <a:endParaRPr lang="en-IN"/>
        </a:p>
      </dgm:t>
    </dgm:pt>
    <dgm:pt modelId="{8F311D07-AF5E-4821-B9DB-C0ECFD9260BC}" type="pres">
      <dgm:prSet presAssocID="{035F7E02-138A-48F6-8181-1B2C1F12BDB7}" presName="sibTrans" presStyleLbl="sibTrans2D1" presStyleIdx="1" presStyleCnt="3" custScaleX="152981" custScaleY="102602" custLinFactNeighborX="-18484" custLinFactNeighborY="5386"/>
      <dgm:spPr/>
      <dgm:t>
        <a:bodyPr/>
        <a:lstStyle/>
        <a:p>
          <a:endParaRPr lang="en-IN"/>
        </a:p>
      </dgm:t>
    </dgm:pt>
    <dgm:pt modelId="{DADEAF87-2823-48AE-93A5-89867E45B4FE}" type="pres">
      <dgm:prSet presAssocID="{035F7E02-138A-48F6-8181-1B2C1F12BDB7}" presName="connectorText" presStyleLbl="sibTrans2D1" presStyleIdx="1" presStyleCnt="3"/>
      <dgm:spPr/>
      <dgm:t>
        <a:bodyPr/>
        <a:lstStyle/>
        <a:p>
          <a:endParaRPr lang="en-IN"/>
        </a:p>
      </dgm:t>
    </dgm:pt>
    <dgm:pt modelId="{2BF6A7CF-D2D7-4F45-8E63-8A3B0AB096B7}" type="pres">
      <dgm:prSet presAssocID="{7E74BED0-4121-4731-9399-B03062A55C4D}" presName="node" presStyleLbl="node1" presStyleIdx="2" presStyleCnt="3" custScaleX="159006" custRadScaleRad="129542" custRadScaleInc="12160">
        <dgm:presLayoutVars>
          <dgm:bulletEnabled val="1"/>
        </dgm:presLayoutVars>
      </dgm:prSet>
      <dgm:spPr/>
      <dgm:t>
        <a:bodyPr/>
        <a:lstStyle/>
        <a:p>
          <a:endParaRPr lang="en-IN"/>
        </a:p>
      </dgm:t>
    </dgm:pt>
    <dgm:pt modelId="{4E3DA210-1E1F-4FDF-AC7A-196CC1BA14B6}" type="pres">
      <dgm:prSet presAssocID="{83242A84-2EA1-4871-B6C0-08829D67A806}" presName="sibTrans" presStyleLbl="sibTrans2D1" presStyleIdx="2" presStyleCnt="3" custScaleX="172061"/>
      <dgm:spPr/>
      <dgm:t>
        <a:bodyPr/>
        <a:lstStyle/>
        <a:p>
          <a:endParaRPr lang="en-IN"/>
        </a:p>
      </dgm:t>
    </dgm:pt>
    <dgm:pt modelId="{DDA6B119-7D6C-4A18-93E0-6FCA95B525C6}" type="pres">
      <dgm:prSet presAssocID="{83242A84-2EA1-4871-B6C0-08829D67A806}" presName="connectorText" presStyleLbl="sibTrans2D1" presStyleIdx="2" presStyleCnt="3"/>
      <dgm:spPr/>
      <dgm:t>
        <a:bodyPr/>
        <a:lstStyle/>
        <a:p>
          <a:endParaRPr lang="en-IN"/>
        </a:p>
      </dgm:t>
    </dgm:pt>
  </dgm:ptLst>
  <dgm:cxnLst>
    <dgm:cxn modelId="{48A4B97A-45C6-4B52-B9CA-82AE76402AA3}" type="presOf" srcId="{83242A84-2EA1-4871-B6C0-08829D67A806}" destId="{DDA6B119-7D6C-4A18-93E0-6FCA95B525C6}" srcOrd="1" destOrd="0" presId="urn:microsoft.com/office/officeart/2005/8/layout/cycle2"/>
    <dgm:cxn modelId="{D4911E97-FB94-47EC-B780-E7F704553B40}" type="presOf" srcId="{7E74BED0-4121-4731-9399-B03062A55C4D}" destId="{2BF6A7CF-D2D7-4F45-8E63-8A3B0AB096B7}" srcOrd="0" destOrd="0" presId="urn:microsoft.com/office/officeart/2005/8/layout/cycle2"/>
    <dgm:cxn modelId="{444E3D3C-34F5-4CCE-B754-D229CE5158E9}" srcId="{575701F7-9B9F-4252-9E98-93DF9E46F1AD}" destId="{F485654D-0008-4ECD-A8D7-522D874D2BAE}" srcOrd="1" destOrd="0" parTransId="{9672F945-8C1C-40F1-942B-1D094299451F}" sibTransId="{035F7E02-138A-48F6-8181-1B2C1F12BDB7}"/>
    <dgm:cxn modelId="{9734B24A-0EE4-499D-9F49-81A26B2F5613}" type="presOf" srcId="{83242A84-2EA1-4871-B6C0-08829D67A806}" destId="{4E3DA210-1E1F-4FDF-AC7A-196CC1BA14B6}" srcOrd="0" destOrd="0" presId="urn:microsoft.com/office/officeart/2005/8/layout/cycle2"/>
    <dgm:cxn modelId="{B80331C2-4B2E-4441-91F7-330C475A8577}" type="presOf" srcId="{F485654D-0008-4ECD-A8D7-522D874D2BAE}" destId="{7350826C-6620-4749-B2D7-AB68084D0EC3}" srcOrd="0" destOrd="0" presId="urn:microsoft.com/office/officeart/2005/8/layout/cycle2"/>
    <dgm:cxn modelId="{E78046F2-A219-40A2-B0F2-FD409450E638}" srcId="{575701F7-9B9F-4252-9E98-93DF9E46F1AD}" destId="{AE0973CE-4F38-4DFC-A9DC-A1ECD108A53D}" srcOrd="0" destOrd="0" parTransId="{AF3F8CD5-C349-443A-9BDF-292A8A4C1739}" sibTransId="{19663B07-95F7-4908-A050-63CFC06809FF}"/>
    <dgm:cxn modelId="{1408EB8B-A292-4B15-871E-D458422C4568}" type="presOf" srcId="{035F7E02-138A-48F6-8181-1B2C1F12BDB7}" destId="{8F311D07-AF5E-4821-B9DB-C0ECFD9260BC}" srcOrd="0" destOrd="0" presId="urn:microsoft.com/office/officeart/2005/8/layout/cycle2"/>
    <dgm:cxn modelId="{431512AA-0E30-45C7-8C6A-B4281B384ED2}" type="presOf" srcId="{19663B07-95F7-4908-A050-63CFC06809FF}" destId="{287CA741-6D02-4D6C-9462-127CCA7C8351}" srcOrd="0" destOrd="0" presId="urn:microsoft.com/office/officeart/2005/8/layout/cycle2"/>
    <dgm:cxn modelId="{CD1BA11F-F748-4DAE-8724-AE9D0D72B2AB}" type="presOf" srcId="{AE0973CE-4F38-4DFC-A9DC-A1ECD108A53D}" destId="{DDAB294E-74D1-48A5-8DB6-D235CF7DEE53}" srcOrd="0" destOrd="0" presId="urn:microsoft.com/office/officeart/2005/8/layout/cycle2"/>
    <dgm:cxn modelId="{7B52305D-4926-4D75-BC4D-34703C449B5B}" type="presOf" srcId="{575701F7-9B9F-4252-9E98-93DF9E46F1AD}" destId="{8BF605BE-55CA-4955-B0E4-C731917342BB}" srcOrd="0" destOrd="0" presId="urn:microsoft.com/office/officeart/2005/8/layout/cycle2"/>
    <dgm:cxn modelId="{3A281900-2FF5-4B15-A7BA-E449F9B17F64}" srcId="{575701F7-9B9F-4252-9E98-93DF9E46F1AD}" destId="{7E74BED0-4121-4731-9399-B03062A55C4D}" srcOrd="2" destOrd="0" parTransId="{474212FE-157F-4480-8FB7-9F613AFC2B20}" sibTransId="{83242A84-2EA1-4871-B6C0-08829D67A806}"/>
    <dgm:cxn modelId="{2E6A347D-C828-46BC-A7CD-30D76EB1937F}" type="presOf" srcId="{19663B07-95F7-4908-A050-63CFC06809FF}" destId="{86C05AA8-A745-4610-AF10-6BF7CC30F4B1}" srcOrd="1" destOrd="0" presId="urn:microsoft.com/office/officeart/2005/8/layout/cycle2"/>
    <dgm:cxn modelId="{2E7F8B58-56DC-423B-BE82-0516870CA5AD}" type="presOf" srcId="{035F7E02-138A-48F6-8181-1B2C1F12BDB7}" destId="{DADEAF87-2823-48AE-93A5-89867E45B4FE}" srcOrd="1" destOrd="0" presId="urn:microsoft.com/office/officeart/2005/8/layout/cycle2"/>
    <dgm:cxn modelId="{9C864B8B-2E0C-47A1-A518-76C7C0E299CB}" type="presParOf" srcId="{8BF605BE-55CA-4955-B0E4-C731917342BB}" destId="{DDAB294E-74D1-48A5-8DB6-D235CF7DEE53}" srcOrd="0" destOrd="0" presId="urn:microsoft.com/office/officeart/2005/8/layout/cycle2"/>
    <dgm:cxn modelId="{97240919-A6A0-42A4-8F0C-14EC6DEDAB22}" type="presParOf" srcId="{8BF605BE-55CA-4955-B0E4-C731917342BB}" destId="{287CA741-6D02-4D6C-9462-127CCA7C8351}" srcOrd="1" destOrd="0" presId="urn:microsoft.com/office/officeart/2005/8/layout/cycle2"/>
    <dgm:cxn modelId="{C57DBC1A-BF4F-4341-B0D9-FA9B25B9987C}" type="presParOf" srcId="{287CA741-6D02-4D6C-9462-127CCA7C8351}" destId="{86C05AA8-A745-4610-AF10-6BF7CC30F4B1}" srcOrd="0" destOrd="0" presId="urn:microsoft.com/office/officeart/2005/8/layout/cycle2"/>
    <dgm:cxn modelId="{D58E4724-7A5D-4B97-863E-7166532FC9A7}" type="presParOf" srcId="{8BF605BE-55CA-4955-B0E4-C731917342BB}" destId="{7350826C-6620-4749-B2D7-AB68084D0EC3}" srcOrd="2" destOrd="0" presId="urn:microsoft.com/office/officeart/2005/8/layout/cycle2"/>
    <dgm:cxn modelId="{808E0E41-92CC-4843-BF84-484FA2C1A615}" type="presParOf" srcId="{8BF605BE-55CA-4955-B0E4-C731917342BB}" destId="{8F311D07-AF5E-4821-B9DB-C0ECFD9260BC}" srcOrd="3" destOrd="0" presId="urn:microsoft.com/office/officeart/2005/8/layout/cycle2"/>
    <dgm:cxn modelId="{9595054F-E1C9-43A5-827E-D08A8AF02FA0}" type="presParOf" srcId="{8F311D07-AF5E-4821-B9DB-C0ECFD9260BC}" destId="{DADEAF87-2823-48AE-93A5-89867E45B4FE}" srcOrd="0" destOrd="0" presId="urn:microsoft.com/office/officeart/2005/8/layout/cycle2"/>
    <dgm:cxn modelId="{E5ACD62D-A78C-4C1F-B399-73E185C8B472}" type="presParOf" srcId="{8BF605BE-55CA-4955-B0E4-C731917342BB}" destId="{2BF6A7CF-D2D7-4F45-8E63-8A3B0AB096B7}" srcOrd="4" destOrd="0" presId="urn:microsoft.com/office/officeart/2005/8/layout/cycle2"/>
    <dgm:cxn modelId="{04FF972C-A165-4551-83F1-91FE6B55B394}" type="presParOf" srcId="{8BF605BE-55CA-4955-B0E4-C731917342BB}" destId="{4E3DA210-1E1F-4FDF-AC7A-196CC1BA14B6}" srcOrd="5" destOrd="0" presId="urn:microsoft.com/office/officeart/2005/8/layout/cycle2"/>
    <dgm:cxn modelId="{F8FDB03B-BF95-43E1-9FE2-32966E1B5ACA}" type="presParOf" srcId="{4E3DA210-1E1F-4FDF-AC7A-196CC1BA14B6}" destId="{DDA6B119-7D6C-4A18-93E0-6FCA95B525C6}"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3B7D54-EB92-476D-AB96-ECDBB173BF9F}" type="doc">
      <dgm:prSet loTypeId="urn:microsoft.com/office/officeart/2005/8/layout/cycle5" loCatId="cycle" qsTypeId="urn:microsoft.com/office/officeart/2005/8/quickstyle/simple1" qsCatId="simple" csTypeId="urn:microsoft.com/office/officeart/2005/8/colors/colorful4" csCatId="colorful" phldr="1"/>
      <dgm:spPr/>
      <dgm:t>
        <a:bodyPr/>
        <a:lstStyle/>
        <a:p>
          <a:endParaRPr lang="en-IN"/>
        </a:p>
      </dgm:t>
    </dgm:pt>
    <dgm:pt modelId="{81323F70-ECCD-45D1-863A-F971A10171A6}">
      <dgm:prSet phldrT="[Text]"/>
      <dgm:spPr/>
      <dgm:t>
        <a:bodyPr/>
        <a:lstStyle/>
        <a:p>
          <a:r>
            <a:rPr lang="en-IN" dirty="0" smtClean="0"/>
            <a:t>Plan </a:t>
          </a:r>
          <a:endParaRPr lang="en-IN" dirty="0"/>
        </a:p>
      </dgm:t>
    </dgm:pt>
    <dgm:pt modelId="{03F4430E-6C0D-4906-9012-C5400BAD2CB3}" type="parTrans" cxnId="{5113A6E7-22E7-4BB3-AC19-1A1E8C18B07C}">
      <dgm:prSet/>
      <dgm:spPr/>
      <dgm:t>
        <a:bodyPr/>
        <a:lstStyle/>
        <a:p>
          <a:endParaRPr lang="en-IN"/>
        </a:p>
      </dgm:t>
    </dgm:pt>
    <dgm:pt modelId="{D1A4F19B-ACC6-4391-9E1B-42153AC84142}" type="sibTrans" cxnId="{5113A6E7-22E7-4BB3-AC19-1A1E8C18B07C}">
      <dgm:prSet/>
      <dgm:spPr/>
      <dgm:t>
        <a:bodyPr/>
        <a:lstStyle/>
        <a:p>
          <a:endParaRPr lang="en-IN"/>
        </a:p>
      </dgm:t>
    </dgm:pt>
    <dgm:pt modelId="{232D27A7-6763-4970-8C7A-C6B10032CE4B}">
      <dgm:prSet phldrT="[Text]"/>
      <dgm:spPr/>
      <dgm:t>
        <a:bodyPr/>
        <a:lstStyle/>
        <a:p>
          <a:r>
            <a:rPr lang="en-IN" dirty="0" smtClean="0"/>
            <a:t>Teach </a:t>
          </a:r>
        </a:p>
        <a:p>
          <a:r>
            <a:rPr lang="en-IN" dirty="0" smtClean="0"/>
            <a:t>6 min </a:t>
          </a:r>
          <a:endParaRPr lang="en-IN" dirty="0"/>
        </a:p>
      </dgm:t>
    </dgm:pt>
    <dgm:pt modelId="{AE77F606-395B-41A0-8576-F38DA369D22A}" type="parTrans" cxnId="{5701F649-DE6D-43F2-A0D7-D58A1CFEBE05}">
      <dgm:prSet/>
      <dgm:spPr/>
      <dgm:t>
        <a:bodyPr/>
        <a:lstStyle/>
        <a:p>
          <a:endParaRPr lang="en-IN"/>
        </a:p>
      </dgm:t>
    </dgm:pt>
    <dgm:pt modelId="{6138F9B5-E639-408D-A908-E035704E5A00}" type="sibTrans" cxnId="{5701F649-DE6D-43F2-A0D7-D58A1CFEBE05}">
      <dgm:prSet/>
      <dgm:spPr/>
      <dgm:t>
        <a:bodyPr/>
        <a:lstStyle/>
        <a:p>
          <a:endParaRPr lang="en-IN"/>
        </a:p>
      </dgm:t>
    </dgm:pt>
    <dgm:pt modelId="{EF4A9AA1-EB13-4528-8351-45C1011166DF}">
      <dgm:prSet phldrT="[Text]"/>
      <dgm:spPr/>
      <dgm:t>
        <a:bodyPr/>
        <a:lstStyle/>
        <a:p>
          <a:r>
            <a:rPr lang="en-IN" dirty="0" smtClean="0"/>
            <a:t>Feedback </a:t>
          </a:r>
        </a:p>
        <a:p>
          <a:r>
            <a:rPr lang="en-IN" dirty="0" smtClean="0"/>
            <a:t>6 min </a:t>
          </a:r>
          <a:endParaRPr lang="en-IN" dirty="0"/>
        </a:p>
      </dgm:t>
    </dgm:pt>
    <dgm:pt modelId="{16AE250C-AC5B-4B11-BEC6-672F01F42376}" type="parTrans" cxnId="{C1F430A4-49F7-44BD-A75D-312FA40A2865}">
      <dgm:prSet/>
      <dgm:spPr/>
      <dgm:t>
        <a:bodyPr/>
        <a:lstStyle/>
        <a:p>
          <a:endParaRPr lang="en-IN"/>
        </a:p>
      </dgm:t>
    </dgm:pt>
    <dgm:pt modelId="{2CC511CA-CB27-4457-8348-455D1838919A}" type="sibTrans" cxnId="{C1F430A4-49F7-44BD-A75D-312FA40A2865}">
      <dgm:prSet/>
      <dgm:spPr/>
      <dgm:t>
        <a:bodyPr/>
        <a:lstStyle/>
        <a:p>
          <a:endParaRPr lang="en-IN"/>
        </a:p>
      </dgm:t>
    </dgm:pt>
    <dgm:pt modelId="{90DD5A7C-F8C4-4A7F-870D-7E2412834A71}">
      <dgm:prSet phldrT="[Text]"/>
      <dgm:spPr/>
      <dgm:t>
        <a:bodyPr/>
        <a:lstStyle/>
        <a:p>
          <a:r>
            <a:rPr lang="en-IN" dirty="0" smtClean="0"/>
            <a:t>Re- Plan </a:t>
          </a:r>
        </a:p>
        <a:p>
          <a:r>
            <a:rPr lang="en-IN" dirty="0" smtClean="0"/>
            <a:t>12 min </a:t>
          </a:r>
          <a:endParaRPr lang="en-IN" dirty="0"/>
        </a:p>
      </dgm:t>
    </dgm:pt>
    <dgm:pt modelId="{9BFF673D-AE73-41A2-980B-4903A9572CAE}" type="parTrans" cxnId="{DCF99CB2-E611-46E0-8CA7-E9099476B6FE}">
      <dgm:prSet/>
      <dgm:spPr/>
      <dgm:t>
        <a:bodyPr/>
        <a:lstStyle/>
        <a:p>
          <a:endParaRPr lang="en-IN"/>
        </a:p>
      </dgm:t>
    </dgm:pt>
    <dgm:pt modelId="{CB795FAF-30FA-4913-B043-D470E19ACE93}" type="sibTrans" cxnId="{DCF99CB2-E611-46E0-8CA7-E9099476B6FE}">
      <dgm:prSet/>
      <dgm:spPr/>
      <dgm:t>
        <a:bodyPr/>
        <a:lstStyle/>
        <a:p>
          <a:endParaRPr lang="en-IN"/>
        </a:p>
      </dgm:t>
    </dgm:pt>
    <dgm:pt modelId="{280FE5CD-7127-47D0-BD63-7CD779634688}">
      <dgm:prSet phldrT="[Text]"/>
      <dgm:spPr/>
      <dgm:t>
        <a:bodyPr/>
        <a:lstStyle/>
        <a:p>
          <a:r>
            <a:rPr lang="en-IN" dirty="0" smtClean="0"/>
            <a:t>Re- feedback </a:t>
          </a:r>
        </a:p>
        <a:p>
          <a:r>
            <a:rPr lang="en-IN" dirty="0" smtClean="0"/>
            <a:t>6 min </a:t>
          </a:r>
          <a:endParaRPr lang="en-IN" dirty="0"/>
        </a:p>
      </dgm:t>
    </dgm:pt>
    <dgm:pt modelId="{FA54B96D-75D4-420A-A8FF-4C913FDCDEF4}" type="parTrans" cxnId="{D5BBBD5E-5FD9-4B71-9E1C-B5552C6D66F7}">
      <dgm:prSet/>
      <dgm:spPr/>
      <dgm:t>
        <a:bodyPr/>
        <a:lstStyle/>
        <a:p>
          <a:endParaRPr lang="en-IN"/>
        </a:p>
      </dgm:t>
    </dgm:pt>
    <dgm:pt modelId="{A25025BC-D28D-410A-8B34-18A4F877939C}" type="sibTrans" cxnId="{D5BBBD5E-5FD9-4B71-9E1C-B5552C6D66F7}">
      <dgm:prSet/>
      <dgm:spPr/>
      <dgm:t>
        <a:bodyPr/>
        <a:lstStyle/>
        <a:p>
          <a:endParaRPr lang="en-IN"/>
        </a:p>
      </dgm:t>
    </dgm:pt>
    <dgm:pt modelId="{794A2A63-C6AD-4A54-83F5-B2482C241118}">
      <dgm:prSet/>
      <dgm:spPr/>
      <dgm:t>
        <a:bodyPr/>
        <a:lstStyle/>
        <a:p>
          <a:r>
            <a:rPr lang="en-IN" dirty="0" smtClean="0"/>
            <a:t>Re- Teach </a:t>
          </a:r>
        </a:p>
        <a:p>
          <a:r>
            <a:rPr lang="en-IN" dirty="0" smtClean="0"/>
            <a:t>6 min </a:t>
          </a:r>
          <a:endParaRPr lang="en-IN" dirty="0"/>
        </a:p>
      </dgm:t>
    </dgm:pt>
    <dgm:pt modelId="{4BCDF4BE-58A7-4F83-A581-6BFA91C7A431}" type="parTrans" cxnId="{F54D398F-3713-4CB8-B831-E7618DF4F9C7}">
      <dgm:prSet/>
      <dgm:spPr/>
      <dgm:t>
        <a:bodyPr/>
        <a:lstStyle/>
        <a:p>
          <a:endParaRPr lang="en-IN"/>
        </a:p>
      </dgm:t>
    </dgm:pt>
    <dgm:pt modelId="{07C2867F-2DEA-4EB7-9E9D-F07C179F5A8E}" type="sibTrans" cxnId="{F54D398F-3713-4CB8-B831-E7618DF4F9C7}">
      <dgm:prSet/>
      <dgm:spPr/>
      <dgm:t>
        <a:bodyPr/>
        <a:lstStyle/>
        <a:p>
          <a:endParaRPr lang="en-IN"/>
        </a:p>
      </dgm:t>
    </dgm:pt>
    <dgm:pt modelId="{C76CC4BD-4AF9-42BD-A4A8-D4D2DB2701B3}" type="pres">
      <dgm:prSet presAssocID="{7D3B7D54-EB92-476D-AB96-ECDBB173BF9F}" presName="cycle" presStyleCnt="0">
        <dgm:presLayoutVars>
          <dgm:dir/>
          <dgm:resizeHandles val="exact"/>
        </dgm:presLayoutVars>
      </dgm:prSet>
      <dgm:spPr/>
      <dgm:t>
        <a:bodyPr/>
        <a:lstStyle/>
        <a:p>
          <a:endParaRPr lang="en-IN"/>
        </a:p>
      </dgm:t>
    </dgm:pt>
    <dgm:pt modelId="{DDB7D735-A197-4AB6-8BB7-D87821ABBF41}" type="pres">
      <dgm:prSet presAssocID="{81323F70-ECCD-45D1-863A-F971A10171A6}" presName="node" presStyleLbl="node1" presStyleIdx="0" presStyleCnt="6">
        <dgm:presLayoutVars>
          <dgm:bulletEnabled val="1"/>
        </dgm:presLayoutVars>
      </dgm:prSet>
      <dgm:spPr/>
      <dgm:t>
        <a:bodyPr/>
        <a:lstStyle/>
        <a:p>
          <a:endParaRPr lang="en-IN"/>
        </a:p>
      </dgm:t>
    </dgm:pt>
    <dgm:pt modelId="{2F7BEA58-CAD9-4996-A6C7-718A8360C2D8}" type="pres">
      <dgm:prSet presAssocID="{81323F70-ECCD-45D1-863A-F971A10171A6}" presName="spNode" presStyleCnt="0"/>
      <dgm:spPr/>
    </dgm:pt>
    <dgm:pt modelId="{61F1D73C-ADF5-4428-96B9-A8C2B00A40B4}" type="pres">
      <dgm:prSet presAssocID="{D1A4F19B-ACC6-4391-9E1B-42153AC84142}" presName="sibTrans" presStyleLbl="sibTrans1D1" presStyleIdx="0" presStyleCnt="6"/>
      <dgm:spPr/>
      <dgm:t>
        <a:bodyPr/>
        <a:lstStyle/>
        <a:p>
          <a:endParaRPr lang="en-IN"/>
        </a:p>
      </dgm:t>
    </dgm:pt>
    <dgm:pt modelId="{89A5A2D9-1D8D-44AF-837B-5B78B507C411}" type="pres">
      <dgm:prSet presAssocID="{232D27A7-6763-4970-8C7A-C6B10032CE4B}" presName="node" presStyleLbl="node1" presStyleIdx="1" presStyleCnt="6">
        <dgm:presLayoutVars>
          <dgm:bulletEnabled val="1"/>
        </dgm:presLayoutVars>
      </dgm:prSet>
      <dgm:spPr/>
      <dgm:t>
        <a:bodyPr/>
        <a:lstStyle/>
        <a:p>
          <a:endParaRPr lang="en-IN"/>
        </a:p>
      </dgm:t>
    </dgm:pt>
    <dgm:pt modelId="{313788EC-25C7-46A3-803A-FB5D6ADA8702}" type="pres">
      <dgm:prSet presAssocID="{232D27A7-6763-4970-8C7A-C6B10032CE4B}" presName="spNode" presStyleCnt="0"/>
      <dgm:spPr/>
    </dgm:pt>
    <dgm:pt modelId="{21887704-4272-4076-A4DC-0A63708E4602}" type="pres">
      <dgm:prSet presAssocID="{6138F9B5-E639-408D-A908-E035704E5A00}" presName="sibTrans" presStyleLbl="sibTrans1D1" presStyleIdx="1" presStyleCnt="6"/>
      <dgm:spPr/>
      <dgm:t>
        <a:bodyPr/>
        <a:lstStyle/>
        <a:p>
          <a:endParaRPr lang="en-IN"/>
        </a:p>
      </dgm:t>
    </dgm:pt>
    <dgm:pt modelId="{2EE6C05B-42B9-4017-BEE6-00113261E1C3}" type="pres">
      <dgm:prSet presAssocID="{EF4A9AA1-EB13-4528-8351-45C1011166DF}" presName="node" presStyleLbl="node1" presStyleIdx="2" presStyleCnt="6">
        <dgm:presLayoutVars>
          <dgm:bulletEnabled val="1"/>
        </dgm:presLayoutVars>
      </dgm:prSet>
      <dgm:spPr/>
      <dgm:t>
        <a:bodyPr/>
        <a:lstStyle/>
        <a:p>
          <a:endParaRPr lang="en-IN"/>
        </a:p>
      </dgm:t>
    </dgm:pt>
    <dgm:pt modelId="{D7980F55-9B78-4B3E-8341-64F51D194CC9}" type="pres">
      <dgm:prSet presAssocID="{EF4A9AA1-EB13-4528-8351-45C1011166DF}" presName="spNode" presStyleCnt="0"/>
      <dgm:spPr/>
    </dgm:pt>
    <dgm:pt modelId="{2864C4F4-83CF-4195-A843-858BC1D9042E}" type="pres">
      <dgm:prSet presAssocID="{2CC511CA-CB27-4457-8348-455D1838919A}" presName="sibTrans" presStyleLbl="sibTrans1D1" presStyleIdx="2" presStyleCnt="6"/>
      <dgm:spPr/>
      <dgm:t>
        <a:bodyPr/>
        <a:lstStyle/>
        <a:p>
          <a:endParaRPr lang="en-IN"/>
        </a:p>
      </dgm:t>
    </dgm:pt>
    <dgm:pt modelId="{8FB0E6D7-FD39-44B5-B764-8C04F94A6D53}" type="pres">
      <dgm:prSet presAssocID="{90DD5A7C-F8C4-4A7F-870D-7E2412834A71}" presName="node" presStyleLbl="node1" presStyleIdx="3" presStyleCnt="6">
        <dgm:presLayoutVars>
          <dgm:bulletEnabled val="1"/>
        </dgm:presLayoutVars>
      </dgm:prSet>
      <dgm:spPr/>
      <dgm:t>
        <a:bodyPr/>
        <a:lstStyle/>
        <a:p>
          <a:endParaRPr lang="en-IN"/>
        </a:p>
      </dgm:t>
    </dgm:pt>
    <dgm:pt modelId="{6AAAE313-B4C5-4F5E-8F89-EA75EE120647}" type="pres">
      <dgm:prSet presAssocID="{90DD5A7C-F8C4-4A7F-870D-7E2412834A71}" presName="spNode" presStyleCnt="0"/>
      <dgm:spPr/>
    </dgm:pt>
    <dgm:pt modelId="{1E91ECCE-0CC5-41FC-A50D-2A46203BD96C}" type="pres">
      <dgm:prSet presAssocID="{CB795FAF-30FA-4913-B043-D470E19ACE93}" presName="sibTrans" presStyleLbl="sibTrans1D1" presStyleIdx="3" presStyleCnt="6"/>
      <dgm:spPr/>
      <dgm:t>
        <a:bodyPr/>
        <a:lstStyle/>
        <a:p>
          <a:endParaRPr lang="en-IN"/>
        </a:p>
      </dgm:t>
    </dgm:pt>
    <dgm:pt modelId="{007CFAD6-7D85-49C8-917D-C8243741277F}" type="pres">
      <dgm:prSet presAssocID="{794A2A63-C6AD-4A54-83F5-B2482C241118}" presName="node" presStyleLbl="node1" presStyleIdx="4" presStyleCnt="6">
        <dgm:presLayoutVars>
          <dgm:bulletEnabled val="1"/>
        </dgm:presLayoutVars>
      </dgm:prSet>
      <dgm:spPr/>
      <dgm:t>
        <a:bodyPr/>
        <a:lstStyle/>
        <a:p>
          <a:endParaRPr lang="en-IN"/>
        </a:p>
      </dgm:t>
    </dgm:pt>
    <dgm:pt modelId="{786D6BD7-B349-495F-AA9F-ED36A1ACF1E7}" type="pres">
      <dgm:prSet presAssocID="{794A2A63-C6AD-4A54-83F5-B2482C241118}" presName="spNode" presStyleCnt="0"/>
      <dgm:spPr/>
    </dgm:pt>
    <dgm:pt modelId="{BA1D0CC6-EDBD-46E5-B8B7-76B243126034}" type="pres">
      <dgm:prSet presAssocID="{07C2867F-2DEA-4EB7-9E9D-F07C179F5A8E}" presName="sibTrans" presStyleLbl="sibTrans1D1" presStyleIdx="4" presStyleCnt="6"/>
      <dgm:spPr/>
      <dgm:t>
        <a:bodyPr/>
        <a:lstStyle/>
        <a:p>
          <a:endParaRPr lang="en-IN"/>
        </a:p>
      </dgm:t>
    </dgm:pt>
    <dgm:pt modelId="{B52C45DF-3A2D-4E40-B432-7E9B51BE4F81}" type="pres">
      <dgm:prSet presAssocID="{280FE5CD-7127-47D0-BD63-7CD779634688}" presName="node" presStyleLbl="node1" presStyleIdx="5" presStyleCnt="6" custScaleX="114695">
        <dgm:presLayoutVars>
          <dgm:bulletEnabled val="1"/>
        </dgm:presLayoutVars>
      </dgm:prSet>
      <dgm:spPr/>
      <dgm:t>
        <a:bodyPr/>
        <a:lstStyle/>
        <a:p>
          <a:endParaRPr lang="en-IN"/>
        </a:p>
      </dgm:t>
    </dgm:pt>
    <dgm:pt modelId="{9D476E09-C1B3-4792-A7CF-7F5977AF5CCE}" type="pres">
      <dgm:prSet presAssocID="{280FE5CD-7127-47D0-BD63-7CD779634688}" presName="spNode" presStyleCnt="0"/>
      <dgm:spPr/>
    </dgm:pt>
    <dgm:pt modelId="{5DB24B6C-F334-423F-A77C-7330130F1581}" type="pres">
      <dgm:prSet presAssocID="{A25025BC-D28D-410A-8B34-18A4F877939C}" presName="sibTrans" presStyleLbl="sibTrans1D1" presStyleIdx="5" presStyleCnt="6"/>
      <dgm:spPr/>
      <dgm:t>
        <a:bodyPr/>
        <a:lstStyle/>
        <a:p>
          <a:endParaRPr lang="en-IN"/>
        </a:p>
      </dgm:t>
    </dgm:pt>
  </dgm:ptLst>
  <dgm:cxnLst>
    <dgm:cxn modelId="{0020527D-BA49-48B3-9BA7-4952D0D40B26}" type="presOf" srcId="{81323F70-ECCD-45D1-863A-F971A10171A6}" destId="{DDB7D735-A197-4AB6-8BB7-D87821ABBF41}" srcOrd="0" destOrd="0" presId="urn:microsoft.com/office/officeart/2005/8/layout/cycle5"/>
    <dgm:cxn modelId="{DCF99CB2-E611-46E0-8CA7-E9099476B6FE}" srcId="{7D3B7D54-EB92-476D-AB96-ECDBB173BF9F}" destId="{90DD5A7C-F8C4-4A7F-870D-7E2412834A71}" srcOrd="3" destOrd="0" parTransId="{9BFF673D-AE73-41A2-980B-4903A9572CAE}" sibTransId="{CB795FAF-30FA-4913-B043-D470E19ACE93}"/>
    <dgm:cxn modelId="{D5BBBD5E-5FD9-4B71-9E1C-B5552C6D66F7}" srcId="{7D3B7D54-EB92-476D-AB96-ECDBB173BF9F}" destId="{280FE5CD-7127-47D0-BD63-7CD779634688}" srcOrd="5" destOrd="0" parTransId="{FA54B96D-75D4-420A-A8FF-4C913FDCDEF4}" sibTransId="{A25025BC-D28D-410A-8B34-18A4F877939C}"/>
    <dgm:cxn modelId="{5701F649-DE6D-43F2-A0D7-D58A1CFEBE05}" srcId="{7D3B7D54-EB92-476D-AB96-ECDBB173BF9F}" destId="{232D27A7-6763-4970-8C7A-C6B10032CE4B}" srcOrd="1" destOrd="0" parTransId="{AE77F606-395B-41A0-8576-F38DA369D22A}" sibTransId="{6138F9B5-E639-408D-A908-E035704E5A00}"/>
    <dgm:cxn modelId="{C3BC6F09-CE7D-4E8F-BF36-8FE6CBAE42F3}" type="presOf" srcId="{D1A4F19B-ACC6-4391-9E1B-42153AC84142}" destId="{61F1D73C-ADF5-4428-96B9-A8C2B00A40B4}" srcOrd="0" destOrd="0" presId="urn:microsoft.com/office/officeart/2005/8/layout/cycle5"/>
    <dgm:cxn modelId="{6A970EF0-3E6C-48FA-A53C-AFA3F24913F7}" type="presOf" srcId="{232D27A7-6763-4970-8C7A-C6B10032CE4B}" destId="{89A5A2D9-1D8D-44AF-837B-5B78B507C411}" srcOrd="0" destOrd="0" presId="urn:microsoft.com/office/officeart/2005/8/layout/cycle5"/>
    <dgm:cxn modelId="{F54D398F-3713-4CB8-B831-E7618DF4F9C7}" srcId="{7D3B7D54-EB92-476D-AB96-ECDBB173BF9F}" destId="{794A2A63-C6AD-4A54-83F5-B2482C241118}" srcOrd="4" destOrd="0" parTransId="{4BCDF4BE-58A7-4F83-A581-6BFA91C7A431}" sibTransId="{07C2867F-2DEA-4EB7-9E9D-F07C179F5A8E}"/>
    <dgm:cxn modelId="{8C481BA7-28D0-43BC-81B7-709BC884B226}" type="presOf" srcId="{794A2A63-C6AD-4A54-83F5-B2482C241118}" destId="{007CFAD6-7D85-49C8-917D-C8243741277F}" srcOrd="0" destOrd="0" presId="urn:microsoft.com/office/officeart/2005/8/layout/cycle5"/>
    <dgm:cxn modelId="{5113A6E7-22E7-4BB3-AC19-1A1E8C18B07C}" srcId="{7D3B7D54-EB92-476D-AB96-ECDBB173BF9F}" destId="{81323F70-ECCD-45D1-863A-F971A10171A6}" srcOrd="0" destOrd="0" parTransId="{03F4430E-6C0D-4906-9012-C5400BAD2CB3}" sibTransId="{D1A4F19B-ACC6-4391-9E1B-42153AC84142}"/>
    <dgm:cxn modelId="{3F430254-9207-4896-8E3C-0F33F91BD5F7}" type="presOf" srcId="{A25025BC-D28D-410A-8B34-18A4F877939C}" destId="{5DB24B6C-F334-423F-A77C-7330130F1581}" srcOrd="0" destOrd="0" presId="urn:microsoft.com/office/officeart/2005/8/layout/cycle5"/>
    <dgm:cxn modelId="{C1F430A4-49F7-44BD-A75D-312FA40A2865}" srcId="{7D3B7D54-EB92-476D-AB96-ECDBB173BF9F}" destId="{EF4A9AA1-EB13-4528-8351-45C1011166DF}" srcOrd="2" destOrd="0" parTransId="{16AE250C-AC5B-4B11-BEC6-672F01F42376}" sibTransId="{2CC511CA-CB27-4457-8348-455D1838919A}"/>
    <dgm:cxn modelId="{09C82535-5767-46C7-9249-74CCA29CA377}" type="presOf" srcId="{6138F9B5-E639-408D-A908-E035704E5A00}" destId="{21887704-4272-4076-A4DC-0A63708E4602}" srcOrd="0" destOrd="0" presId="urn:microsoft.com/office/officeart/2005/8/layout/cycle5"/>
    <dgm:cxn modelId="{75DFE487-D5DA-4C6D-8AB4-3D9693A4925A}" type="presOf" srcId="{CB795FAF-30FA-4913-B043-D470E19ACE93}" destId="{1E91ECCE-0CC5-41FC-A50D-2A46203BD96C}" srcOrd="0" destOrd="0" presId="urn:microsoft.com/office/officeart/2005/8/layout/cycle5"/>
    <dgm:cxn modelId="{41763384-37ED-4442-99C3-2657C6E34377}" type="presOf" srcId="{280FE5CD-7127-47D0-BD63-7CD779634688}" destId="{B52C45DF-3A2D-4E40-B432-7E9B51BE4F81}" srcOrd="0" destOrd="0" presId="urn:microsoft.com/office/officeart/2005/8/layout/cycle5"/>
    <dgm:cxn modelId="{371FF0DD-DE2E-40C0-83C1-48664E13EB97}" type="presOf" srcId="{90DD5A7C-F8C4-4A7F-870D-7E2412834A71}" destId="{8FB0E6D7-FD39-44B5-B764-8C04F94A6D53}" srcOrd="0" destOrd="0" presId="urn:microsoft.com/office/officeart/2005/8/layout/cycle5"/>
    <dgm:cxn modelId="{52ED86DF-429D-48FC-842B-1F3D3033E19E}" type="presOf" srcId="{EF4A9AA1-EB13-4528-8351-45C1011166DF}" destId="{2EE6C05B-42B9-4017-BEE6-00113261E1C3}" srcOrd="0" destOrd="0" presId="urn:microsoft.com/office/officeart/2005/8/layout/cycle5"/>
    <dgm:cxn modelId="{56A33CED-EC2C-4AAB-98E3-5A2C33B34B83}" type="presOf" srcId="{07C2867F-2DEA-4EB7-9E9D-F07C179F5A8E}" destId="{BA1D0CC6-EDBD-46E5-B8B7-76B243126034}" srcOrd="0" destOrd="0" presId="urn:microsoft.com/office/officeart/2005/8/layout/cycle5"/>
    <dgm:cxn modelId="{F59E21E7-6710-417F-BC1B-B853CC4BF58F}" type="presOf" srcId="{7D3B7D54-EB92-476D-AB96-ECDBB173BF9F}" destId="{C76CC4BD-4AF9-42BD-A4A8-D4D2DB2701B3}" srcOrd="0" destOrd="0" presId="urn:microsoft.com/office/officeart/2005/8/layout/cycle5"/>
    <dgm:cxn modelId="{550A9EB5-6635-482A-B19C-269AB13C62A4}" type="presOf" srcId="{2CC511CA-CB27-4457-8348-455D1838919A}" destId="{2864C4F4-83CF-4195-A843-858BC1D9042E}" srcOrd="0" destOrd="0" presId="urn:microsoft.com/office/officeart/2005/8/layout/cycle5"/>
    <dgm:cxn modelId="{5A92450A-DAA2-490D-A83E-D157B1ACF40D}" type="presParOf" srcId="{C76CC4BD-4AF9-42BD-A4A8-D4D2DB2701B3}" destId="{DDB7D735-A197-4AB6-8BB7-D87821ABBF41}" srcOrd="0" destOrd="0" presId="urn:microsoft.com/office/officeart/2005/8/layout/cycle5"/>
    <dgm:cxn modelId="{AFF34489-4D21-44F5-A6F1-23A1CF381BA2}" type="presParOf" srcId="{C76CC4BD-4AF9-42BD-A4A8-D4D2DB2701B3}" destId="{2F7BEA58-CAD9-4996-A6C7-718A8360C2D8}" srcOrd="1" destOrd="0" presId="urn:microsoft.com/office/officeart/2005/8/layout/cycle5"/>
    <dgm:cxn modelId="{E202D043-8E9C-4818-8979-A40DD7137426}" type="presParOf" srcId="{C76CC4BD-4AF9-42BD-A4A8-D4D2DB2701B3}" destId="{61F1D73C-ADF5-4428-96B9-A8C2B00A40B4}" srcOrd="2" destOrd="0" presId="urn:microsoft.com/office/officeart/2005/8/layout/cycle5"/>
    <dgm:cxn modelId="{D9010F7D-7C09-42CE-B4F1-2B258A566A86}" type="presParOf" srcId="{C76CC4BD-4AF9-42BD-A4A8-D4D2DB2701B3}" destId="{89A5A2D9-1D8D-44AF-837B-5B78B507C411}" srcOrd="3" destOrd="0" presId="urn:microsoft.com/office/officeart/2005/8/layout/cycle5"/>
    <dgm:cxn modelId="{92DC0D80-BE1D-449D-8E35-44A6F48205CD}" type="presParOf" srcId="{C76CC4BD-4AF9-42BD-A4A8-D4D2DB2701B3}" destId="{313788EC-25C7-46A3-803A-FB5D6ADA8702}" srcOrd="4" destOrd="0" presId="urn:microsoft.com/office/officeart/2005/8/layout/cycle5"/>
    <dgm:cxn modelId="{CB3A3D18-EE6D-42BD-BEBE-44E9197C1AB1}" type="presParOf" srcId="{C76CC4BD-4AF9-42BD-A4A8-D4D2DB2701B3}" destId="{21887704-4272-4076-A4DC-0A63708E4602}" srcOrd="5" destOrd="0" presId="urn:microsoft.com/office/officeart/2005/8/layout/cycle5"/>
    <dgm:cxn modelId="{DA7258D4-7A46-446C-9CEB-87CDFDD1C2E5}" type="presParOf" srcId="{C76CC4BD-4AF9-42BD-A4A8-D4D2DB2701B3}" destId="{2EE6C05B-42B9-4017-BEE6-00113261E1C3}" srcOrd="6" destOrd="0" presId="urn:microsoft.com/office/officeart/2005/8/layout/cycle5"/>
    <dgm:cxn modelId="{078D9315-6153-40A2-A82C-F553C979EEFD}" type="presParOf" srcId="{C76CC4BD-4AF9-42BD-A4A8-D4D2DB2701B3}" destId="{D7980F55-9B78-4B3E-8341-64F51D194CC9}" srcOrd="7" destOrd="0" presId="urn:microsoft.com/office/officeart/2005/8/layout/cycle5"/>
    <dgm:cxn modelId="{61973B5F-3630-4C8D-AA29-F9F77FEC6796}" type="presParOf" srcId="{C76CC4BD-4AF9-42BD-A4A8-D4D2DB2701B3}" destId="{2864C4F4-83CF-4195-A843-858BC1D9042E}" srcOrd="8" destOrd="0" presId="urn:microsoft.com/office/officeart/2005/8/layout/cycle5"/>
    <dgm:cxn modelId="{BE552E52-CAEF-4524-866B-E2AAB8143F46}" type="presParOf" srcId="{C76CC4BD-4AF9-42BD-A4A8-D4D2DB2701B3}" destId="{8FB0E6D7-FD39-44B5-B764-8C04F94A6D53}" srcOrd="9" destOrd="0" presId="urn:microsoft.com/office/officeart/2005/8/layout/cycle5"/>
    <dgm:cxn modelId="{F58D9377-1081-46FF-B0DB-A57BD455DAAF}" type="presParOf" srcId="{C76CC4BD-4AF9-42BD-A4A8-D4D2DB2701B3}" destId="{6AAAE313-B4C5-4F5E-8F89-EA75EE120647}" srcOrd="10" destOrd="0" presId="urn:microsoft.com/office/officeart/2005/8/layout/cycle5"/>
    <dgm:cxn modelId="{D7B895C5-7847-4C4E-98C2-4ECDE3AEB465}" type="presParOf" srcId="{C76CC4BD-4AF9-42BD-A4A8-D4D2DB2701B3}" destId="{1E91ECCE-0CC5-41FC-A50D-2A46203BD96C}" srcOrd="11" destOrd="0" presId="urn:microsoft.com/office/officeart/2005/8/layout/cycle5"/>
    <dgm:cxn modelId="{37A08ACF-D4EF-4829-8D2A-29394C79597E}" type="presParOf" srcId="{C76CC4BD-4AF9-42BD-A4A8-D4D2DB2701B3}" destId="{007CFAD6-7D85-49C8-917D-C8243741277F}" srcOrd="12" destOrd="0" presId="urn:microsoft.com/office/officeart/2005/8/layout/cycle5"/>
    <dgm:cxn modelId="{F1892BB3-AA47-4573-A649-B87097C91A7F}" type="presParOf" srcId="{C76CC4BD-4AF9-42BD-A4A8-D4D2DB2701B3}" destId="{786D6BD7-B349-495F-AA9F-ED36A1ACF1E7}" srcOrd="13" destOrd="0" presId="urn:microsoft.com/office/officeart/2005/8/layout/cycle5"/>
    <dgm:cxn modelId="{C245912D-7882-42F9-8D4E-876EC49AEFA0}" type="presParOf" srcId="{C76CC4BD-4AF9-42BD-A4A8-D4D2DB2701B3}" destId="{BA1D0CC6-EDBD-46E5-B8B7-76B243126034}" srcOrd="14" destOrd="0" presId="urn:microsoft.com/office/officeart/2005/8/layout/cycle5"/>
    <dgm:cxn modelId="{118769D2-5C0A-4836-8C9A-CBF1F67EB938}" type="presParOf" srcId="{C76CC4BD-4AF9-42BD-A4A8-D4D2DB2701B3}" destId="{B52C45DF-3A2D-4E40-B432-7E9B51BE4F81}" srcOrd="15" destOrd="0" presId="urn:microsoft.com/office/officeart/2005/8/layout/cycle5"/>
    <dgm:cxn modelId="{9F852160-DEA8-4E82-9791-9098ADF0D4A0}" type="presParOf" srcId="{C76CC4BD-4AF9-42BD-A4A8-D4D2DB2701B3}" destId="{9D476E09-C1B3-4792-A7CF-7F5977AF5CCE}" srcOrd="16" destOrd="0" presId="urn:microsoft.com/office/officeart/2005/8/layout/cycle5"/>
    <dgm:cxn modelId="{1A7C4225-31A3-485C-B163-0E39B5DDC08C}" type="presParOf" srcId="{C76CC4BD-4AF9-42BD-A4A8-D4D2DB2701B3}" destId="{5DB24B6C-F334-423F-A77C-7330130F1581}" srcOrd="17"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AB294E-74D1-48A5-8DB6-D235CF7DEE53}">
      <dsp:nvSpPr>
        <dsp:cNvPr id="0" name=""/>
        <dsp:cNvSpPr/>
      </dsp:nvSpPr>
      <dsp:spPr>
        <a:xfrm>
          <a:off x="1863969" y="1068"/>
          <a:ext cx="4031021" cy="2105741"/>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n-IN" sz="3300" kern="1200" dirty="0" smtClean="0"/>
            <a:t>Knowledge Acquisition </a:t>
          </a:r>
          <a:endParaRPr lang="en-IN" sz="3300" kern="1200" dirty="0"/>
        </a:p>
      </dsp:txBody>
      <dsp:txXfrm>
        <a:off x="2454298" y="309447"/>
        <a:ext cx="2850363" cy="1488983"/>
      </dsp:txXfrm>
    </dsp:sp>
    <dsp:sp modelId="{287CA741-6D02-4D6C-9462-127CCA7C8351}">
      <dsp:nvSpPr>
        <dsp:cNvPr id="0" name=""/>
        <dsp:cNvSpPr/>
      </dsp:nvSpPr>
      <dsp:spPr>
        <a:xfrm rot="3124975">
          <a:off x="4502650" y="2077889"/>
          <a:ext cx="902482" cy="71068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n-IN" sz="2600" kern="1200"/>
        </a:p>
      </dsp:txBody>
      <dsp:txXfrm>
        <a:off x="4543743" y="2135927"/>
        <a:ext cx="689276" cy="426413"/>
      </dsp:txXfrm>
    </dsp:sp>
    <dsp:sp modelId="{7350826C-6620-4749-B2D7-AB68084D0EC3}">
      <dsp:nvSpPr>
        <dsp:cNvPr id="0" name=""/>
        <dsp:cNvSpPr/>
      </dsp:nvSpPr>
      <dsp:spPr>
        <a:xfrm>
          <a:off x="4464814" y="2739790"/>
          <a:ext cx="3096029" cy="2105741"/>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n-IN" sz="3300" kern="1200" dirty="0" smtClean="0"/>
            <a:t>Skill</a:t>
          </a:r>
          <a:r>
            <a:rPr lang="en-IN" sz="3300" kern="1200" baseline="0" dirty="0" smtClean="0"/>
            <a:t> acquisition</a:t>
          </a:r>
          <a:endParaRPr lang="en-IN" sz="3300" kern="1200" dirty="0"/>
        </a:p>
      </dsp:txBody>
      <dsp:txXfrm>
        <a:off x="4918217" y="3048169"/>
        <a:ext cx="2189223" cy="1488983"/>
      </dsp:txXfrm>
    </dsp:sp>
    <dsp:sp modelId="{8F311D07-AF5E-4821-B9DB-C0ECFD9260BC}">
      <dsp:nvSpPr>
        <dsp:cNvPr id="0" name=""/>
        <dsp:cNvSpPr/>
      </dsp:nvSpPr>
      <dsp:spPr>
        <a:xfrm rot="10799979">
          <a:off x="3384377" y="3466361"/>
          <a:ext cx="886330" cy="72917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n-IN" sz="2600" kern="1200"/>
        </a:p>
      </dsp:txBody>
      <dsp:txXfrm rot="10800000">
        <a:off x="3603131" y="3612196"/>
        <a:ext cx="667576" cy="437507"/>
      </dsp:txXfrm>
    </dsp:sp>
    <dsp:sp modelId="{2BF6A7CF-D2D7-4F45-8E63-8A3B0AB096B7}">
      <dsp:nvSpPr>
        <dsp:cNvPr id="0" name=""/>
        <dsp:cNvSpPr/>
      </dsp:nvSpPr>
      <dsp:spPr>
        <a:xfrm>
          <a:off x="23402" y="2739816"/>
          <a:ext cx="3348255" cy="2105741"/>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en-IN" sz="3300" kern="1200" dirty="0" smtClean="0"/>
            <a:t>Transferring</a:t>
          </a:r>
          <a:r>
            <a:rPr lang="en-IN" sz="3300" kern="1200" baseline="0" dirty="0" smtClean="0"/>
            <a:t> Phase </a:t>
          </a:r>
          <a:endParaRPr lang="en-IN" sz="3300" kern="1200" dirty="0"/>
        </a:p>
      </dsp:txBody>
      <dsp:txXfrm>
        <a:off x="513743" y="3048195"/>
        <a:ext cx="2367573" cy="1488983"/>
      </dsp:txXfrm>
    </dsp:sp>
    <dsp:sp modelId="{4E3DA210-1E1F-4FDF-AC7A-196CC1BA14B6}">
      <dsp:nvSpPr>
        <dsp:cNvPr id="0" name=""/>
        <dsp:cNvSpPr/>
      </dsp:nvSpPr>
      <dsp:spPr>
        <a:xfrm rot="18512652">
          <a:off x="2285225" y="2095713"/>
          <a:ext cx="962351" cy="71068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n-IN" sz="2600" kern="1200"/>
        </a:p>
      </dsp:txBody>
      <dsp:txXfrm>
        <a:off x="2325402" y="2321227"/>
        <a:ext cx="749145" cy="4264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B7D735-A197-4AB6-8BB7-D87821ABBF41}">
      <dsp:nvSpPr>
        <dsp:cNvPr id="0" name=""/>
        <dsp:cNvSpPr/>
      </dsp:nvSpPr>
      <dsp:spPr>
        <a:xfrm>
          <a:off x="3108768" y="918"/>
          <a:ext cx="1305556" cy="848611"/>
        </a:xfrm>
        <a:prstGeom prst="roundRect">
          <a:avLst/>
        </a:prstGeom>
        <a:solidFill>
          <a:schemeClr val="accent4">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IN" sz="1700" kern="1200" dirty="0" smtClean="0"/>
            <a:t>Plan </a:t>
          </a:r>
          <a:endParaRPr lang="en-IN" sz="1700" kern="1200" dirty="0"/>
        </a:p>
      </dsp:txBody>
      <dsp:txXfrm>
        <a:off x="3150194" y="42344"/>
        <a:ext cx="1222704" cy="765759"/>
      </dsp:txXfrm>
    </dsp:sp>
    <dsp:sp modelId="{61F1D73C-ADF5-4428-96B9-A8C2B00A40B4}">
      <dsp:nvSpPr>
        <dsp:cNvPr id="0" name=""/>
        <dsp:cNvSpPr/>
      </dsp:nvSpPr>
      <dsp:spPr>
        <a:xfrm>
          <a:off x="1763452" y="425224"/>
          <a:ext cx="3996188" cy="3996188"/>
        </a:xfrm>
        <a:custGeom>
          <a:avLst/>
          <a:gdLst/>
          <a:ahLst/>
          <a:cxnLst/>
          <a:rect l="0" t="0" r="0" b="0"/>
          <a:pathLst>
            <a:path>
              <a:moveTo>
                <a:pt x="2814852" y="174557"/>
              </a:moveTo>
              <a:arcTo wR="1998094" hR="1998094" stAng="17647651" swAng="923203"/>
            </a:path>
          </a:pathLst>
        </a:custGeom>
        <a:noFill/>
        <a:ln w="11430"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89A5A2D9-1D8D-44AF-837B-5B78B507C411}">
      <dsp:nvSpPr>
        <dsp:cNvPr id="0" name=""/>
        <dsp:cNvSpPr/>
      </dsp:nvSpPr>
      <dsp:spPr>
        <a:xfrm>
          <a:off x="4839168" y="999965"/>
          <a:ext cx="1305556" cy="848611"/>
        </a:xfrm>
        <a:prstGeom prst="roundRect">
          <a:avLst/>
        </a:prstGeom>
        <a:solidFill>
          <a:schemeClr val="accent4">
            <a:hueOff val="3447177"/>
            <a:satOff val="-8721"/>
            <a:lumOff val="392"/>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IN" sz="1700" kern="1200" dirty="0" smtClean="0"/>
            <a:t>Teach </a:t>
          </a:r>
        </a:p>
        <a:p>
          <a:pPr lvl="0" algn="ctr" defTabSz="755650">
            <a:lnSpc>
              <a:spcPct val="90000"/>
            </a:lnSpc>
            <a:spcBef>
              <a:spcPct val="0"/>
            </a:spcBef>
            <a:spcAft>
              <a:spcPct val="35000"/>
            </a:spcAft>
          </a:pPr>
          <a:r>
            <a:rPr lang="en-IN" sz="1700" kern="1200" dirty="0" smtClean="0"/>
            <a:t>6 min </a:t>
          </a:r>
          <a:endParaRPr lang="en-IN" sz="1700" kern="1200" dirty="0"/>
        </a:p>
      </dsp:txBody>
      <dsp:txXfrm>
        <a:off x="4880594" y="1041391"/>
        <a:ext cx="1222704" cy="765759"/>
      </dsp:txXfrm>
    </dsp:sp>
    <dsp:sp modelId="{21887704-4272-4076-A4DC-0A63708E4602}">
      <dsp:nvSpPr>
        <dsp:cNvPr id="0" name=""/>
        <dsp:cNvSpPr/>
      </dsp:nvSpPr>
      <dsp:spPr>
        <a:xfrm>
          <a:off x="1763452" y="425224"/>
          <a:ext cx="3996188" cy="3996188"/>
        </a:xfrm>
        <a:custGeom>
          <a:avLst/>
          <a:gdLst/>
          <a:ahLst/>
          <a:cxnLst/>
          <a:rect l="0" t="0" r="0" b="0"/>
          <a:pathLst>
            <a:path>
              <a:moveTo>
                <a:pt x="3965073" y="1646848"/>
              </a:moveTo>
              <a:arcTo wR="1998094" hR="1998094" stAng="20992520" swAng="1214960"/>
            </a:path>
          </a:pathLst>
        </a:custGeom>
        <a:noFill/>
        <a:ln w="11430" cap="flat" cmpd="sng" algn="ctr">
          <a:solidFill>
            <a:schemeClr val="accent4">
              <a:hueOff val="3447177"/>
              <a:satOff val="-8721"/>
              <a:lumOff val="392"/>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2EE6C05B-42B9-4017-BEE6-00113261E1C3}">
      <dsp:nvSpPr>
        <dsp:cNvPr id="0" name=""/>
        <dsp:cNvSpPr/>
      </dsp:nvSpPr>
      <dsp:spPr>
        <a:xfrm>
          <a:off x="4839168" y="2998060"/>
          <a:ext cx="1305556" cy="848611"/>
        </a:xfrm>
        <a:prstGeom prst="roundRect">
          <a:avLst/>
        </a:prstGeom>
        <a:solidFill>
          <a:schemeClr val="accent4">
            <a:hueOff val="6894354"/>
            <a:satOff val="-17441"/>
            <a:lumOff val="784"/>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IN" sz="1700" kern="1200" dirty="0" smtClean="0"/>
            <a:t>Feedback </a:t>
          </a:r>
        </a:p>
        <a:p>
          <a:pPr lvl="0" algn="ctr" defTabSz="755650">
            <a:lnSpc>
              <a:spcPct val="90000"/>
            </a:lnSpc>
            <a:spcBef>
              <a:spcPct val="0"/>
            </a:spcBef>
            <a:spcAft>
              <a:spcPct val="35000"/>
            </a:spcAft>
          </a:pPr>
          <a:r>
            <a:rPr lang="en-IN" sz="1700" kern="1200" dirty="0" smtClean="0"/>
            <a:t>6 min </a:t>
          </a:r>
          <a:endParaRPr lang="en-IN" sz="1700" kern="1200" dirty="0"/>
        </a:p>
      </dsp:txBody>
      <dsp:txXfrm>
        <a:off x="4880594" y="3039486"/>
        <a:ext cx="1222704" cy="765759"/>
      </dsp:txXfrm>
    </dsp:sp>
    <dsp:sp modelId="{2864C4F4-83CF-4195-A843-858BC1D9042E}">
      <dsp:nvSpPr>
        <dsp:cNvPr id="0" name=""/>
        <dsp:cNvSpPr/>
      </dsp:nvSpPr>
      <dsp:spPr>
        <a:xfrm>
          <a:off x="1763452" y="425224"/>
          <a:ext cx="3996188" cy="3996188"/>
        </a:xfrm>
        <a:custGeom>
          <a:avLst/>
          <a:gdLst/>
          <a:ahLst/>
          <a:cxnLst/>
          <a:rect l="0" t="0" r="0" b="0"/>
          <a:pathLst>
            <a:path>
              <a:moveTo>
                <a:pt x="3269421" y="3539557"/>
              </a:moveTo>
              <a:arcTo wR="1998094" hR="1998094" stAng="3029146" swAng="923203"/>
            </a:path>
          </a:pathLst>
        </a:custGeom>
        <a:noFill/>
        <a:ln w="11430" cap="flat" cmpd="sng" algn="ctr">
          <a:solidFill>
            <a:schemeClr val="accent4">
              <a:hueOff val="6894354"/>
              <a:satOff val="-17441"/>
              <a:lumOff val="784"/>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8FB0E6D7-FD39-44B5-B764-8C04F94A6D53}">
      <dsp:nvSpPr>
        <dsp:cNvPr id="0" name=""/>
        <dsp:cNvSpPr/>
      </dsp:nvSpPr>
      <dsp:spPr>
        <a:xfrm>
          <a:off x="3108768" y="3997107"/>
          <a:ext cx="1305556" cy="848611"/>
        </a:xfrm>
        <a:prstGeom prst="roundRect">
          <a:avLst/>
        </a:prstGeom>
        <a:solidFill>
          <a:schemeClr val="accent4">
            <a:hueOff val="10341531"/>
            <a:satOff val="-26162"/>
            <a:lumOff val="1176"/>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IN" sz="1700" kern="1200" dirty="0" smtClean="0"/>
            <a:t>Re- Plan </a:t>
          </a:r>
        </a:p>
        <a:p>
          <a:pPr lvl="0" algn="ctr" defTabSz="755650">
            <a:lnSpc>
              <a:spcPct val="90000"/>
            </a:lnSpc>
            <a:spcBef>
              <a:spcPct val="0"/>
            </a:spcBef>
            <a:spcAft>
              <a:spcPct val="35000"/>
            </a:spcAft>
          </a:pPr>
          <a:r>
            <a:rPr lang="en-IN" sz="1700" kern="1200" dirty="0" smtClean="0"/>
            <a:t>12 min </a:t>
          </a:r>
          <a:endParaRPr lang="en-IN" sz="1700" kern="1200" dirty="0"/>
        </a:p>
      </dsp:txBody>
      <dsp:txXfrm>
        <a:off x="3150194" y="4038533"/>
        <a:ext cx="1222704" cy="765759"/>
      </dsp:txXfrm>
    </dsp:sp>
    <dsp:sp modelId="{1E91ECCE-0CC5-41FC-A50D-2A46203BD96C}">
      <dsp:nvSpPr>
        <dsp:cNvPr id="0" name=""/>
        <dsp:cNvSpPr/>
      </dsp:nvSpPr>
      <dsp:spPr>
        <a:xfrm>
          <a:off x="1763452" y="425224"/>
          <a:ext cx="3996188" cy="3996188"/>
        </a:xfrm>
        <a:custGeom>
          <a:avLst/>
          <a:gdLst/>
          <a:ahLst/>
          <a:cxnLst/>
          <a:rect l="0" t="0" r="0" b="0"/>
          <a:pathLst>
            <a:path>
              <a:moveTo>
                <a:pt x="1181335" y="3821630"/>
              </a:moveTo>
              <a:arcTo wR="1998094" hR="1998094" stAng="6847651" swAng="923203"/>
            </a:path>
          </a:pathLst>
        </a:custGeom>
        <a:noFill/>
        <a:ln w="11430" cap="flat" cmpd="sng" algn="ctr">
          <a:solidFill>
            <a:schemeClr val="accent4">
              <a:hueOff val="10341531"/>
              <a:satOff val="-26162"/>
              <a:lumOff val="1176"/>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07CFAD6-7D85-49C8-917D-C8243741277F}">
      <dsp:nvSpPr>
        <dsp:cNvPr id="0" name=""/>
        <dsp:cNvSpPr/>
      </dsp:nvSpPr>
      <dsp:spPr>
        <a:xfrm>
          <a:off x="1378368" y="2998060"/>
          <a:ext cx="1305556" cy="848611"/>
        </a:xfrm>
        <a:prstGeom prst="roundRect">
          <a:avLst/>
        </a:prstGeom>
        <a:solidFill>
          <a:schemeClr val="accent4">
            <a:hueOff val="13788708"/>
            <a:satOff val="-34882"/>
            <a:lumOff val="1568"/>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IN" sz="1700" kern="1200" dirty="0" smtClean="0"/>
            <a:t>Re- Teach </a:t>
          </a:r>
        </a:p>
        <a:p>
          <a:pPr lvl="0" algn="ctr" defTabSz="755650">
            <a:lnSpc>
              <a:spcPct val="90000"/>
            </a:lnSpc>
            <a:spcBef>
              <a:spcPct val="0"/>
            </a:spcBef>
            <a:spcAft>
              <a:spcPct val="35000"/>
            </a:spcAft>
          </a:pPr>
          <a:r>
            <a:rPr lang="en-IN" sz="1700" kern="1200" dirty="0" smtClean="0"/>
            <a:t>6 min </a:t>
          </a:r>
          <a:endParaRPr lang="en-IN" sz="1700" kern="1200" dirty="0"/>
        </a:p>
      </dsp:txBody>
      <dsp:txXfrm>
        <a:off x="1419794" y="3039486"/>
        <a:ext cx="1222704" cy="765759"/>
      </dsp:txXfrm>
    </dsp:sp>
    <dsp:sp modelId="{BA1D0CC6-EDBD-46E5-B8B7-76B243126034}">
      <dsp:nvSpPr>
        <dsp:cNvPr id="0" name=""/>
        <dsp:cNvSpPr/>
      </dsp:nvSpPr>
      <dsp:spPr>
        <a:xfrm>
          <a:off x="1763452" y="425224"/>
          <a:ext cx="3996188" cy="3996188"/>
        </a:xfrm>
        <a:custGeom>
          <a:avLst/>
          <a:gdLst/>
          <a:ahLst/>
          <a:cxnLst/>
          <a:rect l="0" t="0" r="0" b="0"/>
          <a:pathLst>
            <a:path>
              <a:moveTo>
                <a:pt x="31115" y="2349340"/>
              </a:moveTo>
              <a:arcTo wR="1998094" hR="1998094" stAng="10192520" swAng="1214960"/>
            </a:path>
          </a:pathLst>
        </a:custGeom>
        <a:noFill/>
        <a:ln w="11430" cap="flat" cmpd="sng" algn="ctr">
          <a:solidFill>
            <a:schemeClr val="accent4">
              <a:hueOff val="13788708"/>
              <a:satOff val="-34882"/>
              <a:lumOff val="1568"/>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52C45DF-3A2D-4E40-B432-7E9B51BE4F81}">
      <dsp:nvSpPr>
        <dsp:cNvPr id="0" name=""/>
        <dsp:cNvSpPr/>
      </dsp:nvSpPr>
      <dsp:spPr>
        <a:xfrm>
          <a:off x="1282442" y="999965"/>
          <a:ext cx="1497408" cy="848611"/>
        </a:xfrm>
        <a:prstGeom prst="roundRect">
          <a:avLst/>
        </a:prstGeom>
        <a:solidFill>
          <a:schemeClr val="accent4">
            <a:hueOff val="17235884"/>
            <a:satOff val="-43603"/>
            <a:lumOff val="196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IN" sz="1700" kern="1200" dirty="0" smtClean="0"/>
            <a:t>Re- feedback </a:t>
          </a:r>
        </a:p>
        <a:p>
          <a:pPr lvl="0" algn="ctr" defTabSz="755650">
            <a:lnSpc>
              <a:spcPct val="90000"/>
            </a:lnSpc>
            <a:spcBef>
              <a:spcPct val="0"/>
            </a:spcBef>
            <a:spcAft>
              <a:spcPct val="35000"/>
            </a:spcAft>
          </a:pPr>
          <a:r>
            <a:rPr lang="en-IN" sz="1700" kern="1200" dirty="0" smtClean="0"/>
            <a:t>6 min </a:t>
          </a:r>
          <a:endParaRPr lang="en-IN" sz="1700" kern="1200" dirty="0"/>
        </a:p>
      </dsp:txBody>
      <dsp:txXfrm>
        <a:off x="1323868" y="1041391"/>
        <a:ext cx="1414556" cy="765759"/>
      </dsp:txXfrm>
    </dsp:sp>
    <dsp:sp modelId="{5DB24B6C-F334-423F-A77C-7330130F1581}">
      <dsp:nvSpPr>
        <dsp:cNvPr id="0" name=""/>
        <dsp:cNvSpPr/>
      </dsp:nvSpPr>
      <dsp:spPr>
        <a:xfrm>
          <a:off x="1763452" y="425224"/>
          <a:ext cx="3996188" cy="3996188"/>
        </a:xfrm>
        <a:custGeom>
          <a:avLst/>
          <a:gdLst/>
          <a:ahLst/>
          <a:cxnLst/>
          <a:rect l="0" t="0" r="0" b="0"/>
          <a:pathLst>
            <a:path>
              <a:moveTo>
                <a:pt x="726767" y="456631"/>
              </a:moveTo>
              <a:arcTo wR="1998094" hR="1998094" stAng="13829146" swAng="923203"/>
            </a:path>
          </a:pathLst>
        </a:custGeom>
        <a:noFill/>
        <a:ln w="11430" cap="flat" cmpd="sng" algn="ctr">
          <a:solidFill>
            <a:schemeClr val="accent4">
              <a:hueOff val="17235884"/>
              <a:satOff val="-43603"/>
              <a:lumOff val="196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1642DD6-F207-4711-8721-F97507878F73}" type="datetimeFigureOut">
              <a:rPr lang="en-IN" smtClean="0"/>
              <a:t>19-09-2025</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AE701E6-0898-4024-8F6A-105304B71383}"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1642DD6-F207-4711-8721-F97507878F73}" type="datetimeFigureOut">
              <a:rPr lang="en-IN" smtClean="0"/>
              <a:t>19-09-2025</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AE701E6-0898-4024-8F6A-105304B71383}"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1642DD6-F207-4711-8721-F97507878F73}" type="datetimeFigureOut">
              <a:rPr lang="en-IN" smtClean="0"/>
              <a:t>19-09-2025</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AE701E6-0898-4024-8F6A-105304B71383}"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1642DD6-F207-4711-8721-F97507878F73}" type="datetimeFigureOut">
              <a:rPr lang="en-IN" smtClean="0"/>
              <a:t>19-09-2025</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AE701E6-0898-4024-8F6A-105304B71383}"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1642DD6-F207-4711-8721-F97507878F73}" type="datetimeFigureOut">
              <a:rPr lang="en-IN" smtClean="0"/>
              <a:t>19-09-2025</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7AE701E6-0898-4024-8F6A-105304B71383}"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1642DD6-F207-4711-8721-F97507878F73}" type="datetimeFigureOut">
              <a:rPr lang="en-IN" smtClean="0"/>
              <a:t>19-09-2025</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AE701E6-0898-4024-8F6A-105304B71383}"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1642DD6-F207-4711-8721-F97507878F73}" type="datetimeFigureOut">
              <a:rPr lang="en-IN" smtClean="0"/>
              <a:t>19-09-2025</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7AE701E6-0898-4024-8F6A-105304B71383}"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1642DD6-F207-4711-8721-F97507878F73}" type="datetimeFigureOut">
              <a:rPr lang="en-IN" smtClean="0"/>
              <a:t>19-09-2025</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7AE701E6-0898-4024-8F6A-105304B71383}"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1642DD6-F207-4711-8721-F97507878F73}" type="datetimeFigureOut">
              <a:rPr lang="en-IN" smtClean="0"/>
              <a:t>19-09-2025</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7AE701E6-0898-4024-8F6A-105304B71383}"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1642DD6-F207-4711-8721-F97507878F73}" type="datetimeFigureOut">
              <a:rPr lang="en-IN" smtClean="0"/>
              <a:t>19-09-2025</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AE701E6-0898-4024-8F6A-105304B71383}"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1642DD6-F207-4711-8721-F97507878F73}" type="datetimeFigureOut">
              <a:rPr lang="en-IN" smtClean="0"/>
              <a:t>19-09-2025</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AE701E6-0898-4024-8F6A-105304B71383}" type="slidenum">
              <a:rPr lang="en-IN" smtClean="0"/>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1642DD6-F207-4711-8721-F97507878F73}" type="datetimeFigureOut">
              <a:rPr lang="en-IN" smtClean="0"/>
              <a:t>19-09-2025</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AE701E6-0898-4024-8F6A-105304B71383}"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Micro Teaching </a:t>
            </a: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1304358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Phases of micro teaching </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98810742"/>
              </p:ext>
            </p:extLst>
          </p:nvPr>
        </p:nvGraphicFramePr>
        <p:xfrm>
          <a:off x="251520" y="1609725"/>
          <a:ext cx="7632848"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2214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Knowledge Acquisition </a:t>
            </a:r>
            <a:endParaRPr lang="en-IN"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r>
              <a:rPr lang="en-US" dirty="0" smtClean="0"/>
              <a:t>This </a:t>
            </a:r>
            <a:r>
              <a:rPr lang="en-US" dirty="0"/>
              <a:t>is the first phase of micro teaching. It includes the collection of data. In this phase, the trainee teacher gathers knowledge about the required skills by reading different literature as well as going through certain demonstrating videos. Further, this phase includes the understanding of required skill in a rational manner, as a classroom component.</a:t>
            </a:r>
            <a:endParaRPr lang="en-IN" dirty="0"/>
          </a:p>
        </p:txBody>
      </p:sp>
    </p:spTree>
    <p:extLst>
      <p:ext uri="{BB962C8B-B14F-4D97-AF65-F5344CB8AC3E}">
        <p14:creationId xmlns:p14="http://schemas.microsoft.com/office/powerpoint/2010/main" val="1097644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Skill Acquisition </a:t>
            </a:r>
            <a:endParaRPr lang="en-IN"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This </a:t>
            </a:r>
            <a:r>
              <a:rPr lang="en-US" dirty="0"/>
              <a:t>is the working phase of the micro-teaching program. Under this phase, the trainee teacher is asked to prepare lessons and practice skills based on the model presented at the start</a:t>
            </a:r>
            <a:r>
              <a:rPr lang="en-US" dirty="0" smtClean="0"/>
              <a:t>. 	Here</a:t>
            </a:r>
            <a:r>
              <a:rPr lang="en-US" dirty="0"/>
              <a:t>, the two important factors of micro teaching are the feedback and the setting. Setting includes the length of the lesson, the duration of the class, the skill to be obtained, the supervisor and the </a:t>
            </a:r>
            <a:r>
              <a:rPr lang="en-US" dirty="0" smtClean="0"/>
              <a:t>students.</a:t>
            </a:r>
            <a:endParaRPr lang="en-IN" dirty="0"/>
          </a:p>
        </p:txBody>
      </p:sp>
    </p:spTree>
    <p:extLst>
      <p:ext uri="{BB962C8B-B14F-4D97-AF65-F5344CB8AC3E}">
        <p14:creationId xmlns:p14="http://schemas.microsoft.com/office/powerpoint/2010/main" val="2064930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Transferring Lesson </a:t>
            </a:r>
            <a:endParaRPr lang="en-IN"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r>
              <a:rPr lang="en-US" dirty="0" smtClean="0"/>
              <a:t>This </a:t>
            </a:r>
            <a:r>
              <a:rPr lang="en-US" dirty="0"/>
              <a:t>is the last and major phase of micro-teaching. Here the trainee comes out in a real situation, which is not controlled</a:t>
            </a:r>
            <a:r>
              <a:rPr lang="en-US" dirty="0" smtClean="0"/>
              <a:t>. Here </a:t>
            </a:r>
            <a:r>
              <a:rPr lang="en-US" dirty="0"/>
              <a:t>the teachers, as well as the students, get the platform to learn and grow. This takes place in a real classroom, unlike the previous stages of micro teaching.</a:t>
            </a:r>
            <a:endParaRPr lang="en-IN" dirty="0"/>
          </a:p>
        </p:txBody>
      </p:sp>
    </p:spTree>
    <p:extLst>
      <p:ext uri="{BB962C8B-B14F-4D97-AF65-F5344CB8AC3E}">
        <p14:creationId xmlns:p14="http://schemas.microsoft.com/office/powerpoint/2010/main" val="1557231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Micro Teaching Cycle </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96920826"/>
              </p:ext>
            </p:extLst>
          </p:nvPr>
        </p:nvGraphicFramePr>
        <p:xfrm>
          <a:off x="457200" y="1609725"/>
          <a:ext cx="7427168"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0257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Advantages </a:t>
            </a:r>
            <a:endParaRPr lang="en-IN" dirty="0"/>
          </a:p>
        </p:txBody>
      </p:sp>
      <p:sp>
        <p:nvSpPr>
          <p:cNvPr id="3" name="Content Placeholder 2"/>
          <p:cNvSpPr>
            <a:spLocks noGrp="1"/>
          </p:cNvSpPr>
          <p:nvPr>
            <p:ph idx="1"/>
          </p:nvPr>
        </p:nvSpPr>
        <p:spPr/>
        <p:txBody>
          <a:bodyPr/>
          <a:lstStyle/>
          <a:p>
            <a:pPr marL="0" indent="0">
              <a:buNone/>
            </a:pPr>
            <a:r>
              <a:rPr lang="en-US" dirty="0" smtClean="0"/>
              <a:t>1. It is </a:t>
            </a:r>
            <a:r>
              <a:rPr lang="en-US" dirty="0"/>
              <a:t>carried out in real classroom situation so teacher get confidence in such situation in future</a:t>
            </a:r>
            <a:r>
              <a:rPr lang="en-US" dirty="0" smtClean="0"/>
              <a:t>.</a:t>
            </a:r>
          </a:p>
          <a:p>
            <a:pPr marL="0" indent="0">
              <a:buNone/>
            </a:pPr>
            <a:r>
              <a:rPr lang="en-US" dirty="0" smtClean="0"/>
              <a:t>2. It </a:t>
            </a:r>
            <a:r>
              <a:rPr lang="en-US" dirty="0"/>
              <a:t>helps competency in identified teaching skill</a:t>
            </a:r>
            <a:r>
              <a:rPr lang="en-US" dirty="0" smtClean="0"/>
              <a:t>.</a:t>
            </a:r>
          </a:p>
          <a:p>
            <a:pPr marL="0" indent="0">
              <a:buNone/>
            </a:pPr>
            <a:r>
              <a:rPr lang="en-US" dirty="0" smtClean="0"/>
              <a:t>3.Play </a:t>
            </a:r>
            <a:r>
              <a:rPr lang="en-US" dirty="0"/>
              <a:t>back of the recording of the actual teaching help supervisor and peers not to depend on the recall but based their judgment on the review of the teaching </a:t>
            </a:r>
            <a:r>
              <a:rPr lang="en-US" dirty="0" smtClean="0"/>
              <a:t>act </a:t>
            </a:r>
            <a:r>
              <a:rPr lang="en-US" dirty="0"/>
              <a:t>thus assessment become more </a:t>
            </a:r>
            <a:r>
              <a:rPr lang="en-US" dirty="0" smtClean="0"/>
              <a:t>objective. </a:t>
            </a:r>
            <a:endParaRPr lang="en-IN" dirty="0"/>
          </a:p>
        </p:txBody>
      </p:sp>
    </p:spTree>
    <p:extLst>
      <p:ext uri="{BB962C8B-B14F-4D97-AF65-F5344CB8AC3E}">
        <p14:creationId xmlns:p14="http://schemas.microsoft.com/office/powerpoint/2010/main" val="41589154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Advantages </a:t>
            </a:r>
            <a:endParaRPr lang="en-IN" dirty="0"/>
          </a:p>
        </p:txBody>
      </p:sp>
      <p:sp>
        <p:nvSpPr>
          <p:cNvPr id="3" name="Content Placeholder 2"/>
          <p:cNvSpPr>
            <a:spLocks noGrp="1"/>
          </p:cNvSpPr>
          <p:nvPr>
            <p:ph idx="1"/>
          </p:nvPr>
        </p:nvSpPr>
        <p:spPr/>
        <p:txBody>
          <a:bodyPr/>
          <a:lstStyle/>
          <a:p>
            <a:pPr marL="0" indent="0">
              <a:buNone/>
            </a:pPr>
            <a:r>
              <a:rPr lang="en-US" dirty="0" smtClean="0"/>
              <a:t>4. </a:t>
            </a:r>
            <a:r>
              <a:rPr lang="en-US" dirty="0"/>
              <a:t>The immediate feed back also help to carryout the </a:t>
            </a:r>
            <a:r>
              <a:rPr lang="en-US" dirty="0" smtClean="0"/>
              <a:t>re-planning </a:t>
            </a:r>
            <a:r>
              <a:rPr lang="en-US" dirty="0"/>
              <a:t>and re teaching to bring necessary improvement in time</a:t>
            </a:r>
            <a:r>
              <a:rPr lang="en-US" dirty="0" smtClean="0"/>
              <a:t>.</a:t>
            </a:r>
          </a:p>
          <a:p>
            <a:pPr marL="0" indent="0">
              <a:buNone/>
            </a:pPr>
            <a:r>
              <a:rPr lang="en-US" dirty="0"/>
              <a:t>5</a:t>
            </a:r>
            <a:r>
              <a:rPr lang="en-US" dirty="0" smtClean="0"/>
              <a:t>. It </a:t>
            </a:r>
            <a:r>
              <a:rPr lang="en-US" dirty="0"/>
              <a:t>become economical, it takes comparatively short time and reduce the complexities of the normal class room teaching practice</a:t>
            </a:r>
            <a:r>
              <a:rPr lang="en-US" dirty="0" smtClean="0"/>
              <a:t>.</a:t>
            </a:r>
          </a:p>
          <a:p>
            <a:pPr marL="0" indent="0">
              <a:buNone/>
            </a:pPr>
            <a:endParaRPr lang="en-IN" dirty="0"/>
          </a:p>
        </p:txBody>
      </p:sp>
    </p:spTree>
    <p:extLst>
      <p:ext uri="{BB962C8B-B14F-4D97-AF65-F5344CB8AC3E}">
        <p14:creationId xmlns:p14="http://schemas.microsoft.com/office/powerpoint/2010/main" val="1883221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Limitations</a:t>
            </a:r>
            <a:endParaRPr lang="en-IN" dirty="0"/>
          </a:p>
        </p:txBody>
      </p:sp>
      <p:sp>
        <p:nvSpPr>
          <p:cNvPr id="3" name="Content Placeholder 2"/>
          <p:cNvSpPr>
            <a:spLocks noGrp="1"/>
          </p:cNvSpPr>
          <p:nvPr>
            <p:ph idx="1"/>
          </p:nvPr>
        </p:nvSpPr>
        <p:spPr/>
        <p:txBody>
          <a:bodyPr/>
          <a:lstStyle/>
          <a:p>
            <a:r>
              <a:rPr lang="en-US" dirty="0"/>
              <a:t>The provision of video camera itself is an expensive learning resource</a:t>
            </a:r>
            <a:r>
              <a:rPr lang="en-US" dirty="0" smtClean="0"/>
              <a:t>.</a:t>
            </a:r>
          </a:p>
          <a:p>
            <a:r>
              <a:rPr lang="en-US" dirty="0"/>
              <a:t>The discussion and feed back, repetition of microteaching till the behavior of teacher comes to an acceptable level are very time consuming </a:t>
            </a:r>
            <a:r>
              <a:rPr lang="en-US" dirty="0" smtClean="0"/>
              <a:t>activities.</a:t>
            </a:r>
          </a:p>
          <a:p>
            <a:r>
              <a:rPr lang="en-US" dirty="0" smtClean="0"/>
              <a:t>It can </a:t>
            </a:r>
            <a:r>
              <a:rPr lang="en-US" dirty="0"/>
              <a:t>not be used in all teaching </a:t>
            </a:r>
            <a:r>
              <a:rPr lang="en-US" dirty="0" smtClean="0"/>
              <a:t>methods.</a:t>
            </a:r>
          </a:p>
          <a:p>
            <a:pPr marL="0" indent="0">
              <a:buNone/>
            </a:pPr>
            <a:endParaRPr lang="en-IN" dirty="0"/>
          </a:p>
        </p:txBody>
      </p:sp>
    </p:spTree>
    <p:extLst>
      <p:ext uri="{BB962C8B-B14F-4D97-AF65-F5344CB8AC3E}">
        <p14:creationId xmlns:p14="http://schemas.microsoft.com/office/powerpoint/2010/main" val="1769751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Thank You </a:t>
            </a:r>
            <a:endParaRPr lang="en-IN" dirty="0"/>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1685791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Micro teaching </a:t>
            </a:r>
            <a:endParaRPr lang="en-IN" dirty="0"/>
          </a:p>
        </p:txBody>
      </p:sp>
      <p:sp>
        <p:nvSpPr>
          <p:cNvPr id="3" name="Content Placeholder 2"/>
          <p:cNvSpPr>
            <a:spLocks noGrp="1"/>
          </p:cNvSpPr>
          <p:nvPr>
            <p:ph idx="1"/>
          </p:nvPr>
        </p:nvSpPr>
        <p:spPr/>
        <p:txBody>
          <a:bodyPr>
            <a:normAutofit lnSpcReduction="10000"/>
          </a:bodyPr>
          <a:lstStyle/>
          <a:p>
            <a:pPr marL="0" indent="0" algn="ctr">
              <a:buNone/>
            </a:pPr>
            <a:r>
              <a:rPr lang="en-IN" dirty="0" smtClean="0"/>
              <a:t>Micro means small, microteaching simply means teaching in a small scale. </a:t>
            </a:r>
          </a:p>
          <a:p>
            <a:pPr marL="0" indent="0" algn="ctr">
              <a:buNone/>
            </a:pPr>
            <a:r>
              <a:rPr lang="en-US" dirty="0" smtClean="0"/>
              <a:t>Microteaching </a:t>
            </a:r>
            <a:r>
              <a:rPr lang="en-US" dirty="0"/>
              <a:t>was developed by Dwight W. Allen, a professor of education at Stanford University, in 1963. Allen was interested in finding a way to help student teachers develop effective teaching skills in a safe and supportive environment. He believed that microteaching could provide student teachers with the opportunity to practice their skills without the pressure of a real classroom setting</a:t>
            </a:r>
            <a:r>
              <a:rPr lang="en-US" dirty="0" smtClean="0"/>
              <a:t>.</a:t>
            </a:r>
            <a:endParaRPr lang="en-IN" dirty="0" smtClean="0"/>
          </a:p>
        </p:txBody>
      </p:sp>
    </p:spTree>
    <p:extLst>
      <p:ext uri="{BB962C8B-B14F-4D97-AF65-F5344CB8AC3E}">
        <p14:creationId xmlns:p14="http://schemas.microsoft.com/office/powerpoint/2010/main" val="2086419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Definition </a:t>
            </a:r>
            <a:endParaRPr lang="en-IN" dirty="0"/>
          </a:p>
        </p:txBody>
      </p:sp>
      <p:sp>
        <p:nvSpPr>
          <p:cNvPr id="3" name="Content Placeholder 2"/>
          <p:cNvSpPr>
            <a:spLocks noGrp="1"/>
          </p:cNvSpPr>
          <p:nvPr>
            <p:ph idx="1"/>
          </p:nvPr>
        </p:nvSpPr>
        <p:spPr/>
        <p:txBody>
          <a:bodyPr/>
          <a:lstStyle/>
          <a:p>
            <a:r>
              <a:rPr lang="en-US" dirty="0" smtClean="0"/>
              <a:t>In the words of Clift and others "Micro-teaching is a teacher training procedure which reduces the teaching situation to simpler and more controlled encounter achieved by limiting the practice teaching to a specific skill and reducing teaching time and class size,“</a:t>
            </a:r>
          </a:p>
          <a:p>
            <a:endParaRPr lang="en-US" dirty="0"/>
          </a:p>
          <a:p>
            <a:r>
              <a:rPr lang="en-US" dirty="0"/>
              <a:t>According </a:t>
            </a:r>
            <a:r>
              <a:rPr lang="en-US" dirty="0" smtClean="0"/>
              <a:t>to D.W. </a:t>
            </a:r>
            <a:r>
              <a:rPr lang="en-US" dirty="0"/>
              <a:t>Allen. "Micro-teaching is a scaled down teaching encounter in class size and class period".</a:t>
            </a:r>
            <a:endParaRPr lang="en-IN" dirty="0"/>
          </a:p>
        </p:txBody>
      </p:sp>
    </p:spTree>
    <p:extLst>
      <p:ext uri="{BB962C8B-B14F-4D97-AF65-F5344CB8AC3E}">
        <p14:creationId xmlns:p14="http://schemas.microsoft.com/office/powerpoint/2010/main" val="3202381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Definition </a:t>
            </a:r>
            <a:endParaRPr lang="en-IN" dirty="0"/>
          </a:p>
        </p:txBody>
      </p:sp>
      <p:sp>
        <p:nvSpPr>
          <p:cNvPr id="3" name="Content Placeholder 2"/>
          <p:cNvSpPr>
            <a:spLocks noGrp="1"/>
          </p:cNvSpPr>
          <p:nvPr>
            <p:ph idx="1"/>
          </p:nvPr>
        </p:nvSpPr>
        <p:spPr/>
        <p:txBody>
          <a:bodyPr/>
          <a:lstStyle/>
          <a:p>
            <a:r>
              <a:rPr lang="en-US" dirty="0"/>
              <a:t>According to </a:t>
            </a:r>
            <a:r>
              <a:rPr lang="en-US" dirty="0" err="1" smtClean="0"/>
              <a:t>Mc</a:t>
            </a:r>
            <a:r>
              <a:rPr lang="en-US" dirty="0" smtClean="0"/>
              <a:t> </a:t>
            </a:r>
            <a:r>
              <a:rPr lang="en-US" dirty="0" err="1"/>
              <a:t>Aleese</a:t>
            </a:r>
            <a:r>
              <a:rPr lang="en-US" dirty="0"/>
              <a:t> and </a:t>
            </a:r>
            <a:r>
              <a:rPr lang="en-US" dirty="0" err="1"/>
              <a:t>Urwin</a:t>
            </a:r>
            <a:r>
              <a:rPr lang="en-US" dirty="0"/>
              <a:t>, "Micro-teaching is most often applied to the use of closed circuit television (CCT) to give immediate feedback of a teacher trainee performance in a simplified environment</a:t>
            </a:r>
            <a:r>
              <a:rPr lang="en-US" dirty="0" smtClean="0"/>
              <a:t>.“</a:t>
            </a:r>
          </a:p>
          <a:p>
            <a:endParaRPr lang="en-US" dirty="0"/>
          </a:p>
          <a:p>
            <a:r>
              <a:rPr lang="en-US" dirty="0"/>
              <a:t>According to B.K. </a:t>
            </a:r>
            <a:r>
              <a:rPr lang="en-US" dirty="0" err="1"/>
              <a:t>Pasee</a:t>
            </a:r>
            <a:r>
              <a:rPr lang="en-US" dirty="0"/>
              <a:t>, "Micro teaching is a training technique which requires student teachers to reach a single concept using specified teaching skills to a small numbers of pupils in a short duration of time."</a:t>
            </a:r>
            <a:endParaRPr lang="en-IN" dirty="0"/>
          </a:p>
        </p:txBody>
      </p:sp>
    </p:spTree>
    <p:extLst>
      <p:ext uri="{BB962C8B-B14F-4D97-AF65-F5344CB8AC3E}">
        <p14:creationId xmlns:p14="http://schemas.microsoft.com/office/powerpoint/2010/main" val="1025990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Objectives </a:t>
            </a:r>
            <a:endParaRPr lang="en-IN" dirty="0"/>
          </a:p>
        </p:txBody>
      </p:sp>
      <p:sp>
        <p:nvSpPr>
          <p:cNvPr id="3" name="Content Placeholder 2"/>
          <p:cNvSpPr>
            <a:spLocks noGrp="1"/>
          </p:cNvSpPr>
          <p:nvPr>
            <p:ph idx="1"/>
          </p:nvPr>
        </p:nvSpPr>
        <p:spPr/>
        <p:txBody>
          <a:bodyPr/>
          <a:lstStyle/>
          <a:p>
            <a:pPr marL="0" indent="0">
              <a:buNone/>
            </a:pPr>
            <a:r>
              <a:rPr lang="en-US" dirty="0"/>
              <a:t>1. </a:t>
            </a:r>
            <a:r>
              <a:rPr lang="en-US" dirty="0" smtClean="0"/>
              <a:t>To </a:t>
            </a:r>
            <a:r>
              <a:rPr lang="en-US" dirty="0"/>
              <a:t>enable the teacher trainee to learn and assimilate new teaching skills under controlled </a:t>
            </a:r>
            <a:r>
              <a:rPr lang="en-US" dirty="0" smtClean="0"/>
              <a:t>situations.</a:t>
            </a:r>
          </a:p>
          <a:p>
            <a:pPr marL="0" indent="0">
              <a:buNone/>
            </a:pPr>
            <a:r>
              <a:rPr lang="en-US" dirty="0" smtClean="0"/>
              <a:t>2</a:t>
            </a:r>
            <a:r>
              <a:rPr lang="en-US" dirty="0"/>
              <a:t>. T</a:t>
            </a:r>
            <a:r>
              <a:rPr lang="en-US" dirty="0" smtClean="0"/>
              <a:t>o </a:t>
            </a:r>
            <a:r>
              <a:rPr lang="en-US" dirty="0"/>
              <a:t>enable trainee to gain confidence</a:t>
            </a:r>
            <a:r>
              <a:rPr lang="en-US" dirty="0" smtClean="0"/>
              <a:t>.</a:t>
            </a:r>
          </a:p>
          <a:p>
            <a:pPr marL="0" indent="0">
              <a:buNone/>
            </a:pPr>
            <a:r>
              <a:rPr lang="en-US" dirty="0" smtClean="0"/>
              <a:t>3</a:t>
            </a:r>
            <a:r>
              <a:rPr lang="en-US" dirty="0"/>
              <a:t>. </a:t>
            </a:r>
            <a:r>
              <a:rPr lang="en-US" dirty="0" smtClean="0"/>
              <a:t>To </a:t>
            </a:r>
            <a:r>
              <a:rPr lang="en-US" dirty="0"/>
              <a:t>utilize the academic potential of </a:t>
            </a:r>
            <a:r>
              <a:rPr lang="en-US" dirty="0" smtClean="0"/>
              <a:t>trainee.</a:t>
            </a:r>
          </a:p>
          <a:p>
            <a:pPr marL="0" indent="0">
              <a:buNone/>
            </a:pPr>
            <a:r>
              <a:rPr lang="en-US" dirty="0" smtClean="0"/>
              <a:t>4</a:t>
            </a:r>
            <a:r>
              <a:rPr lang="en-US" dirty="0"/>
              <a:t>. </a:t>
            </a:r>
            <a:r>
              <a:rPr lang="en-US" dirty="0" smtClean="0"/>
              <a:t>To </a:t>
            </a:r>
            <a:r>
              <a:rPr lang="en-US" dirty="0"/>
              <a:t>gain maximum advantage with little time, money and material.</a:t>
            </a:r>
            <a:endParaRPr lang="en-IN" dirty="0"/>
          </a:p>
        </p:txBody>
      </p:sp>
    </p:spTree>
    <p:extLst>
      <p:ext uri="{BB962C8B-B14F-4D97-AF65-F5344CB8AC3E}">
        <p14:creationId xmlns:p14="http://schemas.microsoft.com/office/powerpoint/2010/main" val="381304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Characteristics </a:t>
            </a:r>
            <a:endParaRPr lang="en-IN" dirty="0"/>
          </a:p>
        </p:txBody>
      </p:sp>
      <p:sp>
        <p:nvSpPr>
          <p:cNvPr id="3" name="Content Placeholder 2"/>
          <p:cNvSpPr>
            <a:spLocks noGrp="1"/>
          </p:cNvSpPr>
          <p:nvPr>
            <p:ph idx="1"/>
          </p:nvPr>
        </p:nvSpPr>
        <p:spPr/>
        <p:txBody>
          <a:bodyPr/>
          <a:lstStyle/>
          <a:p>
            <a:r>
              <a:rPr lang="en-US" dirty="0" smtClean="0"/>
              <a:t>It is </a:t>
            </a:r>
            <a:r>
              <a:rPr lang="en-US" dirty="0"/>
              <a:t>real teaching that focus developing teaching skill</a:t>
            </a:r>
            <a:r>
              <a:rPr lang="en-US" dirty="0" smtClean="0"/>
              <a:t>.</a:t>
            </a:r>
          </a:p>
          <a:p>
            <a:r>
              <a:rPr lang="en-US" dirty="0"/>
              <a:t>I</a:t>
            </a:r>
            <a:r>
              <a:rPr lang="en-US" dirty="0" smtClean="0"/>
              <a:t>t </a:t>
            </a:r>
            <a:r>
              <a:rPr lang="en-US" dirty="0"/>
              <a:t>includes5-10 </a:t>
            </a:r>
            <a:r>
              <a:rPr lang="en-US" dirty="0" smtClean="0"/>
              <a:t>student.</a:t>
            </a:r>
          </a:p>
          <a:p>
            <a:r>
              <a:rPr lang="en-US" dirty="0" smtClean="0"/>
              <a:t>Duration </a:t>
            </a:r>
            <a:r>
              <a:rPr lang="en-US" dirty="0"/>
              <a:t>of 5-10 </a:t>
            </a:r>
            <a:r>
              <a:rPr lang="en-US" dirty="0" smtClean="0"/>
              <a:t>minute.</a:t>
            </a:r>
          </a:p>
          <a:p>
            <a:r>
              <a:rPr lang="en-US" dirty="0" smtClean="0"/>
              <a:t>Small </a:t>
            </a:r>
            <a:r>
              <a:rPr lang="en-US" dirty="0"/>
              <a:t>topic with few </a:t>
            </a:r>
            <a:r>
              <a:rPr lang="en-US" dirty="0" smtClean="0"/>
              <a:t>objectives.</a:t>
            </a:r>
          </a:p>
          <a:p>
            <a:r>
              <a:rPr lang="en-US" dirty="0" smtClean="0"/>
              <a:t>Limited </a:t>
            </a:r>
            <a:r>
              <a:rPr lang="en-US" dirty="0"/>
              <a:t>number of teaching </a:t>
            </a:r>
            <a:r>
              <a:rPr lang="en-US" dirty="0" smtClean="0"/>
              <a:t>skill.</a:t>
            </a:r>
          </a:p>
          <a:p>
            <a:r>
              <a:rPr lang="en-US" dirty="0" smtClean="0"/>
              <a:t>It </a:t>
            </a:r>
            <a:r>
              <a:rPr lang="en-US" dirty="0"/>
              <a:t>is highly individualized instruction</a:t>
            </a:r>
            <a:r>
              <a:rPr lang="en-US" dirty="0" smtClean="0"/>
              <a:t>.</a:t>
            </a:r>
          </a:p>
          <a:p>
            <a:r>
              <a:rPr lang="en-US" dirty="0" smtClean="0"/>
              <a:t>It </a:t>
            </a:r>
            <a:r>
              <a:rPr lang="en-US" dirty="0"/>
              <a:t>provides immediate feed </a:t>
            </a:r>
            <a:r>
              <a:rPr lang="en-US" dirty="0" smtClean="0"/>
              <a:t>back. </a:t>
            </a:r>
          </a:p>
          <a:p>
            <a:r>
              <a:rPr lang="en-US" dirty="0"/>
              <a:t> </a:t>
            </a:r>
            <a:r>
              <a:rPr lang="en-US" dirty="0" smtClean="0"/>
              <a:t>It provides </a:t>
            </a:r>
            <a:r>
              <a:rPr lang="en-US" dirty="0"/>
              <a:t>opportunity to modifying the behavior by repeating the performance.</a:t>
            </a:r>
            <a:endParaRPr lang="en-IN" dirty="0"/>
          </a:p>
        </p:txBody>
      </p:sp>
    </p:spTree>
    <p:extLst>
      <p:ext uri="{BB962C8B-B14F-4D97-AF65-F5344CB8AC3E}">
        <p14:creationId xmlns:p14="http://schemas.microsoft.com/office/powerpoint/2010/main" val="3771527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 5 r’s of Micro teaching </a:t>
            </a:r>
            <a:endParaRPr lang="en-IN" dirty="0"/>
          </a:p>
        </p:txBody>
      </p:sp>
      <p:sp>
        <p:nvSpPr>
          <p:cNvPr id="3" name="Content Placeholder 2"/>
          <p:cNvSpPr>
            <a:spLocks noGrp="1"/>
          </p:cNvSpPr>
          <p:nvPr>
            <p:ph idx="1"/>
          </p:nvPr>
        </p:nvSpPr>
        <p:spPr/>
        <p:txBody>
          <a:bodyPr/>
          <a:lstStyle/>
          <a:p>
            <a:r>
              <a:rPr lang="en-IN" dirty="0" smtClean="0"/>
              <a:t>Recording.</a:t>
            </a:r>
          </a:p>
          <a:p>
            <a:r>
              <a:rPr lang="en-IN" dirty="0" smtClean="0"/>
              <a:t>Reviewing.</a:t>
            </a:r>
          </a:p>
          <a:p>
            <a:r>
              <a:rPr lang="en-IN" dirty="0" smtClean="0"/>
              <a:t>Responding.</a:t>
            </a:r>
          </a:p>
          <a:p>
            <a:r>
              <a:rPr lang="en-IN" dirty="0" smtClean="0"/>
              <a:t>Refining.</a:t>
            </a:r>
          </a:p>
          <a:p>
            <a:r>
              <a:rPr lang="en-IN" dirty="0" smtClean="0"/>
              <a:t>Re doing. </a:t>
            </a:r>
            <a:endParaRPr lang="en-IN" dirty="0"/>
          </a:p>
        </p:txBody>
      </p:sp>
    </p:spTree>
    <p:extLst>
      <p:ext uri="{BB962C8B-B14F-4D97-AF65-F5344CB8AC3E}">
        <p14:creationId xmlns:p14="http://schemas.microsoft.com/office/powerpoint/2010/main" val="4161701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Purpose </a:t>
            </a:r>
            <a:endParaRPr lang="en-IN" dirty="0"/>
          </a:p>
        </p:txBody>
      </p:sp>
      <p:sp>
        <p:nvSpPr>
          <p:cNvPr id="3" name="Content Placeholder 2"/>
          <p:cNvSpPr>
            <a:spLocks noGrp="1"/>
          </p:cNvSpPr>
          <p:nvPr>
            <p:ph idx="1"/>
          </p:nvPr>
        </p:nvSpPr>
        <p:spPr/>
        <p:txBody>
          <a:bodyPr/>
          <a:lstStyle/>
          <a:p>
            <a:r>
              <a:rPr lang="en-US" dirty="0"/>
              <a:t>To help individual teacher to develop or modifying specific teaching skill under control teaching practice through immediate </a:t>
            </a:r>
            <a:r>
              <a:rPr lang="en-US" dirty="0" smtClean="0"/>
              <a:t>feedback.</a:t>
            </a:r>
          </a:p>
          <a:p>
            <a:endParaRPr lang="en-US" dirty="0"/>
          </a:p>
          <a:p>
            <a:r>
              <a:rPr lang="en-US" dirty="0" smtClean="0"/>
              <a:t>To </a:t>
            </a:r>
            <a:r>
              <a:rPr lang="en-US" dirty="0"/>
              <a:t>bring instructional improvement by developing effective teaching skill among </a:t>
            </a:r>
            <a:r>
              <a:rPr lang="en-US" dirty="0" smtClean="0"/>
              <a:t>teacher. </a:t>
            </a:r>
            <a:endParaRPr lang="en-IN" dirty="0"/>
          </a:p>
        </p:txBody>
      </p:sp>
    </p:spTree>
    <p:extLst>
      <p:ext uri="{BB962C8B-B14F-4D97-AF65-F5344CB8AC3E}">
        <p14:creationId xmlns:p14="http://schemas.microsoft.com/office/powerpoint/2010/main" val="3310897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Procedure of micro teaching </a:t>
            </a:r>
            <a:endParaRPr lang="en-I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637109"/>
            <a:ext cx="8172400" cy="5248275"/>
          </a:xfrm>
        </p:spPr>
      </p:pic>
    </p:spTree>
    <p:extLst>
      <p:ext uri="{BB962C8B-B14F-4D97-AF65-F5344CB8AC3E}">
        <p14:creationId xmlns:p14="http://schemas.microsoft.com/office/powerpoint/2010/main" val="29460357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91</TotalTime>
  <Words>743</Words>
  <Application>Microsoft Office PowerPoint</Application>
  <PresentationFormat>On-screen Show (4:3)</PresentationFormat>
  <Paragraphs>74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Opulent</vt:lpstr>
      <vt:lpstr>Micro Teaching </vt:lpstr>
      <vt:lpstr>Micro teaching </vt:lpstr>
      <vt:lpstr>Definition </vt:lpstr>
      <vt:lpstr>Definition </vt:lpstr>
      <vt:lpstr>Objectives </vt:lpstr>
      <vt:lpstr>Characteristics </vt:lpstr>
      <vt:lpstr> 5 r’s of Micro teaching </vt:lpstr>
      <vt:lpstr>Purpose </vt:lpstr>
      <vt:lpstr>Procedure of micro teaching </vt:lpstr>
      <vt:lpstr>Phases of micro teaching </vt:lpstr>
      <vt:lpstr>Knowledge Acquisition </vt:lpstr>
      <vt:lpstr>Skill Acquisition </vt:lpstr>
      <vt:lpstr>Transferring Lesson </vt:lpstr>
      <vt:lpstr>Micro Teaching Cycle </vt:lpstr>
      <vt:lpstr>Advantages </vt:lpstr>
      <vt:lpstr>Advantages </vt:lpstr>
      <vt:lpstr>Limitations</vt:lpstr>
      <vt:lpstr>Thank You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 Teaching</dc:title>
  <dc:creator>ky.mazumder@gmail.com</dc:creator>
  <cp:lastModifiedBy>ky.mazumder@gmail.com</cp:lastModifiedBy>
  <cp:revision>26</cp:revision>
  <dcterms:created xsi:type="dcterms:W3CDTF">2025-09-19T02:04:08Z</dcterms:created>
  <dcterms:modified xsi:type="dcterms:W3CDTF">2025-09-19T07:43:55Z</dcterms:modified>
</cp:coreProperties>
</file>