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60" r:id="rId4"/>
    <p:sldId id="261" r:id="rId5"/>
    <p:sldId id="258" r:id="rId6"/>
    <p:sldId id="259" r:id="rId7"/>
    <p:sldId id="262" r:id="rId8"/>
    <p:sldId id="263" r:id="rId9"/>
    <p:sldId id="264" r:id="rId10"/>
    <p:sldId id="265" r:id="rId11"/>
    <p:sldId id="266" r:id="rId12"/>
    <p:sldId id="267" r:id="rId13"/>
    <p:sldId id="283" r:id="rId14"/>
    <p:sldId id="268" r:id="rId15"/>
    <p:sldId id="269" r:id="rId16"/>
    <p:sldId id="270" r:id="rId17"/>
    <p:sldId id="271" r:id="rId18"/>
    <p:sldId id="272" r:id="rId19"/>
    <p:sldId id="273" r:id="rId20"/>
    <p:sldId id="288" r:id="rId21"/>
    <p:sldId id="289" r:id="rId22"/>
    <p:sldId id="274" r:id="rId23"/>
    <p:sldId id="275" r:id="rId24"/>
    <p:sldId id="286" r:id="rId25"/>
    <p:sldId id="284" r:id="rId26"/>
    <p:sldId id="287" r:id="rId27"/>
    <p:sldId id="276" r:id="rId28"/>
    <p:sldId id="277" r:id="rId29"/>
    <p:sldId id="290" r:id="rId30"/>
    <p:sldId id="291" r:id="rId31"/>
    <p:sldId id="278" r:id="rId32"/>
    <p:sldId id="279" r:id="rId33"/>
    <p:sldId id="285" r:id="rId34"/>
    <p:sldId id="280" r:id="rId35"/>
    <p:sldId id="292" r:id="rId36"/>
    <p:sldId id="281" r:id="rId37"/>
    <p:sldId id="293" r:id="rId38"/>
    <p:sldId id="294" r:id="rId39"/>
    <p:sldId id="295"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0" d="100"/>
          <a:sy n="60" d="100"/>
        </p:scale>
        <p:origin x="90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_rels/data6.xml.rels><?xml version="1.0" encoding="UTF-8" standalone="yes"?>
<Relationships xmlns="http://schemas.openxmlformats.org/package/2006/relationships"><Relationship Id="rId1" Type="http://schemas.openxmlformats.org/officeDocument/2006/relationships/hyperlink" Target="https://www.slideshare.net/slideshow/unit-vi-6-4-learning-definition-concept-types-of-learning-laws-of-learning-effective-ways-of-learning-factors-influencing-pptx/278943599" TargetMode="External"/></Relationships>
</file>

<file path=ppt/diagrams/_rels/drawing6.xml.rels><?xml version="1.0" encoding="UTF-8" standalone="yes"?>
<Relationships xmlns="http://schemas.openxmlformats.org/package/2006/relationships"><Relationship Id="rId1" Type="http://schemas.openxmlformats.org/officeDocument/2006/relationships/hyperlink" Target="https://www.slideshare.net/slideshow/unit-vi-6-4-learning-definition-concept-types-of-learning-laws-of-learning-effective-ways-of-learning-factors-influencing-pptx/278943599" TargetMode="Externa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2745D1-FBB1-41E2-83B7-42E3819C8D28}"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IN"/>
        </a:p>
      </dgm:t>
    </dgm:pt>
    <dgm:pt modelId="{911A1227-6756-40D3-8C6D-B1ACC3EFDFDA}">
      <dgm:prSet/>
      <dgm:spPr/>
      <dgm:t>
        <a:bodyPr/>
        <a:lstStyle/>
        <a:p>
          <a:r>
            <a:rPr lang="en-US" b="1" dirty="0"/>
            <a:t>Learning- Meaning, Definition, Nature. Factors affecting Learning</a:t>
          </a:r>
          <a:endParaRPr lang="en-IN" dirty="0"/>
        </a:p>
      </dgm:t>
    </dgm:pt>
    <dgm:pt modelId="{246A17D8-CF02-46F8-AB8F-814B6DDC5CE6}" type="parTrans" cxnId="{D740CBDC-47B8-47BB-B1ED-3345909DFD60}">
      <dgm:prSet/>
      <dgm:spPr/>
      <dgm:t>
        <a:bodyPr/>
        <a:lstStyle/>
        <a:p>
          <a:endParaRPr lang="en-IN"/>
        </a:p>
      </dgm:t>
    </dgm:pt>
    <dgm:pt modelId="{3552B2EB-5238-4E95-87FC-98E1C84C30B0}" type="sibTrans" cxnId="{D740CBDC-47B8-47BB-B1ED-3345909DFD60}">
      <dgm:prSet/>
      <dgm:spPr/>
      <dgm:t>
        <a:bodyPr/>
        <a:lstStyle/>
        <a:p>
          <a:endParaRPr lang="en-IN"/>
        </a:p>
      </dgm:t>
    </dgm:pt>
    <dgm:pt modelId="{3F70BBC7-4C39-4E95-8788-C6572E386AA4}" type="pres">
      <dgm:prSet presAssocID="{E02745D1-FBB1-41E2-83B7-42E3819C8D28}" presName="linear" presStyleCnt="0">
        <dgm:presLayoutVars>
          <dgm:animLvl val="lvl"/>
          <dgm:resizeHandles val="exact"/>
        </dgm:presLayoutVars>
      </dgm:prSet>
      <dgm:spPr/>
    </dgm:pt>
    <dgm:pt modelId="{2DA3D1C8-7AB8-4B18-8C87-B1A09D0FFD2A}" type="pres">
      <dgm:prSet presAssocID="{911A1227-6756-40D3-8C6D-B1ACC3EFDFDA}" presName="parentText" presStyleLbl="node1" presStyleIdx="0" presStyleCnt="1">
        <dgm:presLayoutVars>
          <dgm:chMax val="0"/>
          <dgm:bulletEnabled val="1"/>
        </dgm:presLayoutVars>
      </dgm:prSet>
      <dgm:spPr/>
    </dgm:pt>
  </dgm:ptLst>
  <dgm:cxnLst>
    <dgm:cxn modelId="{8B0D3949-F9B1-4D67-8F46-A425E90C20E6}" type="presOf" srcId="{911A1227-6756-40D3-8C6D-B1ACC3EFDFDA}" destId="{2DA3D1C8-7AB8-4B18-8C87-B1A09D0FFD2A}" srcOrd="0" destOrd="0" presId="urn:microsoft.com/office/officeart/2005/8/layout/vList2"/>
    <dgm:cxn modelId="{D740CBDC-47B8-47BB-B1ED-3345909DFD60}" srcId="{E02745D1-FBB1-41E2-83B7-42E3819C8D28}" destId="{911A1227-6756-40D3-8C6D-B1ACC3EFDFDA}" srcOrd="0" destOrd="0" parTransId="{246A17D8-CF02-46F8-AB8F-814B6DDC5CE6}" sibTransId="{3552B2EB-5238-4E95-87FC-98E1C84C30B0}"/>
    <dgm:cxn modelId="{AA0CC3F8-23B2-4F87-BB78-73901A828884}" type="presOf" srcId="{E02745D1-FBB1-41E2-83B7-42E3819C8D28}" destId="{3F70BBC7-4C39-4E95-8788-C6572E386AA4}" srcOrd="0" destOrd="0" presId="urn:microsoft.com/office/officeart/2005/8/layout/vList2"/>
    <dgm:cxn modelId="{5812E4B3-A168-4CC4-983C-B8EE57667F52}" type="presParOf" srcId="{3F70BBC7-4C39-4E95-8788-C6572E386AA4}" destId="{2DA3D1C8-7AB8-4B18-8C87-B1A09D0FFD2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1C28882-4F7B-4366-80AB-D81728470626}"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IN"/>
        </a:p>
      </dgm:t>
    </dgm:pt>
    <dgm:pt modelId="{5EE150DE-BC08-4511-9885-DD735491F10D}">
      <dgm:prSet/>
      <dgm:spPr/>
      <dgm:t>
        <a:bodyPr/>
        <a:lstStyle/>
        <a:p>
          <a:r>
            <a:rPr lang="en-IN"/>
            <a:t>NATURE OF LEARNING </a:t>
          </a:r>
        </a:p>
      </dgm:t>
    </dgm:pt>
    <dgm:pt modelId="{C1678EB2-1A8A-44BA-97D3-8F0828C60405}" type="parTrans" cxnId="{2D8DFE44-7849-4FED-B434-7CBDD68DA626}">
      <dgm:prSet/>
      <dgm:spPr/>
      <dgm:t>
        <a:bodyPr/>
        <a:lstStyle/>
        <a:p>
          <a:endParaRPr lang="en-IN"/>
        </a:p>
      </dgm:t>
    </dgm:pt>
    <dgm:pt modelId="{DEF3A09A-D5D4-4E32-B9B0-AE996C7C9802}" type="sibTrans" cxnId="{2D8DFE44-7849-4FED-B434-7CBDD68DA626}">
      <dgm:prSet/>
      <dgm:spPr/>
      <dgm:t>
        <a:bodyPr/>
        <a:lstStyle/>
        <a:p>
          <a:endParaRPr lang="en-IN"/>
        </a:p>
      </dgm:t>
    </dgm:pt>
    <dgm:pt modelId="{65E176D5-2A77-4280-BB30-7C0DC9E2B29E}" type="pres">
      <dgm:prSet presAssocID="{21C28882-4F7B-4366-80AB-D81728470626}" presName="linear" presStyleCnt="0">
        <dgm:presLayoutVars>
          <dgm:animLvl val="lvl"/>
          <dgm:resizeHandles val="exact"/>
        </dgm:presLayoutVars>
      </dgm:prSet>
      <dgm:spPr/>
    </dgm:pt>
    <dgm:pt modelId="{71E7C7E0-1B01-47FA-A35F-F88C3625AD98}" type="pres">
      <dgm:prSet presAssocID="{5EE150DE-BC08-4511-9885-DD735491F10D}" presName="parentText" presStyleLbl="node1" presStyleIdx="0" presStyleCnt="1">
        <dgm:presLayoutVars>
          <dgm:chMax val="0"/>
          <dgm:bulletEnabled val="1"/>
        </dgm:presLayoutVars>
      </dgm:prSet>
      <dgm:spPr/>
    </dgm:pt>
  </dgm:ptLst>
  <dgm:cxnLst>
    <dgm:cxn modelId="{AE43CB5B-B4D4-4578-A7F2-47F132F34250}" type="presOf" srcId="{21C28882-4F7B-4366-80AB-D81728470626}" destId="{65E176D5-2A77-4280-BB30-7C0DC9E2B29E}" srcOrd="0" destOrd="0" presId="urn:microsoft.com/office/officeart/2005/8/layout/vList2"/>
    <dgm:cxn modelId="{2D8DFE44-7849-4FED-B434-7CBDD68DA626}" srcId="{21C28882-4F7B-4366-80AB-D81728470626}" destId="{5EE150DE-BC08-4511-9885-DD735491F10D}" srcOrd="0" destOrd="0" parTransId="{C1678EB2-1A8A-44BA-97D3-8F0828C60405}" sibTransId="{DEF3A09A-D5D4-4E32-B9B0-AE996C7C9802}"/>
    <dgm:cxn modelId="{7B6B4D66-6515-4152-B494-D17897D5D16C}" type="presOf" srcId="{5EE150DE-BC08-4511-9885-DD735491F10D}" destId="{71E7C7E0-1B01-47FA-A35F-F88C3625AD98}" srcOrd="0" destOrd="0" presId="urn:microsoft.com/office/officeart/2005/8/layout/vList2"/>
    <dgm:cxn modelId="{7B4DA94E-3B82-4B96-816B-858FDBF7580E}" type="presParOf" srcId="{65E176D5-2A77-4280-BB30-7C0DC9E2B29E}" destId="{71E7C7E0-1B01-47FA-A35F-F88C3625AD9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B1ABE8F-1E76-4349-802D-7C6D2EB9469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2FBA4E81-8878-442E-A7D1-920D1E5DE531}">
      <dgm:prSet/>
      <dgm:spPr/>
      <dgm:t>
        <a:bodyPr/>
        <a:lstStyle/>
        <a:p>
          <a:r>
            <a:rPr lang="en-US"/>
            <a:t>1.Learning is Universal: Every creature that lives learns. Man learns most. The human nervous system is very complex, so are human reactions and so are human acquisition.</a:t>
          </a:r>
          <a:endParaRPr lang="en-IN"/>
        </a:p>
      </dgm:t>
    </dgm:pt>
    <dgm:pt modelId="{BE76C31F-F2BA-4C3D-A5B9-BB45EFC28769}" type="parTrans" cxnId="{050E94BF-1FCF-48CF-BD4C-1C4EB2D36A35}">
      <dgm:prSet/>
      <dgm:spPr/>
      <dgm:t>
        <a:bodyPr/>
        <a:lstStyle/>
        <a:p>
          <a:endParaRPr lang="en-IN"/>
        </a:p>
      </dgm:t>
    </dgm:pt>
    <dgm:pt modelId="{34657DC5-93F7-407B-A2EE-9DFA865C1DE9}" type="sibTrans" cxnId="{050E94BF-1FCF-48CF-BD4C-1C4EB2D36A35}">
      <dgm:prSet/>
      <dgm:spPr/>
      <dgm:t>
        <a:bodyPr/>
        <a:lstStyle/>
        <a:p>
          <a:endParaRPr lang="en-IN"/>
        </a:p>
      </dgm:t>
    </dgm:pt>
    <dgm:pt modelId="{33CA4E31-8981-440D-8C8A-434E5C32C606}">
      <dgm:prSet/>
      <dgm:spPr/>
      <dgm:t>
        <a:bodyPr/>
        <a:lstStyle/>
        <a:p>
          <a:r>
            <a:rPr lang="en-US"/>
            <a:t>2. Learning is through Experience: Learning always involves some kind of experience, direct or indirect. </a:t>
          </a:r>
          <a:endParaRPr lang="en-IN"/>
        </a:p>
      </dgm:t>
    </dgm:pt>
    <dgm:pt modelId="{59F8717A-908A-43F2-A508-4A70C4EA271E}" type="parTrans" cxnId="{E7CB2BCF-6833-4EF5-97AA-31CF11581C57}">
      <dgm:prSet/>
      <dgm:spPr/>
      <dgm:t>
        <a:bodyPr/>
        <a:lstStyle/>
        <a:p>
          <a:endParaRPr lang="en-IN"/>
        </a:p>
      </dgm:t>
    </dgm:pt>
    <dgm:pt modelId="{F484282B-9F49-4555-A145-F1559596CE41}" type="sibTrans" cxnId="{E7CB2BCF-6833-4EF5-97AA-31CF11581C57}">
      <dgm:prSet/>
      <dgm:spPr/>
      <dgm:t>
        <a:bodyPr/>
        <a:lstStyle/>
        <a:p>
          <a:endParaRPr lang="en-IN"/>
        </a:p>
      </dgm:t>
    </dgm:pt>
    <dgm:pt modelId="{C6BAC402-1664-4060-ADE1-948DB9205F83}">
      <dgm:prSet/>
      <dgm:spPr/>
      <dgm:t>
        <a:bodyPr/>
        <a:lstStyle/>
        <a:p>
          <a:r>
            <a:rPr lang="en-US"/>
            <a:t>3. Learning is from all Sides: Today learning is from all sides. Children learn from parents, teachers, environment, nature, media etc.</a:t>
          </a:r>
          <a:endParaRPr lang="en-IN"/>
        </a:p>
      </dgm:t>
    </dgm:pt>
    <dgm:pt modelId="{8E16D10A-2CB2-414B-9539-646E80181F2F}" type="parTrans" cxnId="{E18F2D6A-BE5B-4B3E-897B-EA39E0CDBB3A}">
      <dgm:prSet/>
      <dgm:spPr/>
      <dgm:t>
        <a:bodyPr/>
        <a:lstStyle/>
        <a:p>
          <a:endParaRPr lang="en-IN"/>
        </a:p>
      </dgm:t>
    </dgm:pt>
    <dgm:pt modelId="{EAF5845D-D18C-42EC-9EA5-5E2A278603EF}" type="sibTrans" cxnId="{E18F2D6A-BE5B-4B3E-897B-EA39E0CDBB3A}">
      <dgm:prSet/>
      <dgm:spPr/>
      <dgm:t>
        <a:bodyPr/>
        <a:lstStyle/>
        <a:p>
          <a:endParaRPr lang="en-IN"/>
        </a:p>
      </dgm:t>
    </dgm:pt>
    <dgm:pt modelId="{70393ECF-0B64-4C42-B7A4-A4E4638B244C}" type="pres">
      <dgm:prSet presAssocID="{AB1ABE8F-1E76-4349-802D-7C6D2EB9469A}" presName="linear" presStyleCnt="0">
        <dgm:presLayoutVars>
          <dgm:animLvl val="lvl"/>
          <dgm:resizeHandles val="exact"/>
        </dgm:presLayoutVars>
      </dgm:prSet>
      <dgm:spPr/>
    </dgm:pt>
    <dgm:pt modelId="{C721810C-43D9-422C-A1F1-56F6A394600B}" type="pres">
      <dgm:prSet presAssocID="{2FBA4E81-8878-442E-A7D1-920D1E5DE531}" presName="parentText" presStyleLbl="node1" presStyleIdx="0" presStyleCnt="3">
        <dgm:presLayoutVars>
          <dgm:chMax val="0"/>
          <dgm:bulletEnabled val="1"/>
        </dgm:presLayoutVars>
      </dgm:prSet>
      <dgm:spPr/>
    </dgm:pt>
    <dgm:pt modelId="{05B5EB79-E0C1-40CE-835E-6DE9848B6A39}" type="pres">
      <dgm:prSet presAssocID="{34657DC5-93F7-407B-A2EE-9DFA865C1DE9}" presName="spacer" presStyleCnt="0"/>
      <dgm:spPr/>
    </dgm:pt>
    <dgm:pt modelId="{21854F5A-6DDF-4086-8DCF-03C6F661D5B5}" type="pres">
      <dgm:prSet presAssocID="{33CA4E31-8981-440D-8C8A-434E5C32C606}" presName="parentText" presStyleLbl="node1" presStyleIdx="1" presStyleCnt="3">
        <dgm:presLayoutVars>
          <dgm:chMax val="0"/>
          <dgm:bulletEnabled val="1"/>
        </dgm:presLayoutVars>
      </dgm:prSet>
      <dgm:spPr/>
    </dgm:pt>
    <dgm:pt modelId="{63552A8D-8DC9-431D-8B45-D15FEF62EC1A}" type="pres">
      <dgm:prSet presAssocID="{F484282B-9F49-4555-A145-F1559596CE41}" presName="spacer" presStyleCnt="0"/>
      <dgm:spPr/>
    </dgm:pt>
    <dgm:pt modelId="{20BE797F-B289-47C5-BECD-2EA691BA1E97}" type="pres">
      <dgm:prSet presAssocID="{C6BAC402-1664-4060-ADE1-948DB9205F83}" presName="parentText" presStyleLbl="node1" presStyleIdx="2" presStyleCnt="3">
        <dgm:presLayoutVars>
          <dgm:chMax val="0"/>
          <dgm:bulletEnabled val="1"/>
        </dgm:presLayoutVars>
      </dgm:prSet>
      <dgm:spPr/>
    </dgm:pt>
  </dgm:ptLst>
  <dgm:cxnLst>
    <dgm:cxn modelId="{B67BB123-153C-42A2-B034-D9A86A8F7D6E}" type="presOf" srcId="{AB1ABE8F-1E76-4349-802D-7C6D2EB9469A}" destId="{70393ECF-0B64-4C42-B7A4-A4E4638B244C}" srcOrd="0" destOrd="0" presId="urn:microsoft.com/office/officeart/2005/8/layout/vList2"/>
    <dgm:cxn modelId="{C5CA1C33-9A81-490E-9C9E-35801F887C21}" type="presOf" srcId="{C6BAC402-1664-4060-ADE1-948DB9205F83}" destId="{20BE797F-B289-47C5-BECD-2EA691BA1E97}" srcOrd="0" destOrd="0" presId="urn:microsoft.com/office/officeart/2005/8/layout/vList2"/>
    <dgm:cxn modelId="{E18F2D6A-BE5B-4B3E-897B-EA39E0CDBB3A}" srcId="{AB1ABE8F-1E76-4349-802D-7C6D2EB9469A}" destId="{C6BAC402-1664-4060-ADE1-948DB9205F83}" srcOrd="2" destOrd="0" parTransId="{8E16D10A-2CB2-414B-9539-646E80181F2F}" sibTransId="{EAF5845D-D18C-42EC-9EA5-5E2A278603EF}"/>
    <dgm:cxn modelId="{5D14DB7E-63C1-44AC-98C1-C5EC2F035010}" type="presOf" srcId="{2FBA4E81-8878-442E-A7D1-920D1E5DE531}" destId="{C721810C-43D9-422C-A1F1-56F6A394600B}" srcOrd="0" destOrd="0" presId="urn:microsoft.com/office/officeart/2005/8/layout/vList2"/>
    <dgm:cxn modelId="{6EFCBEB1-13EB-4FE5-8815-4E2201186268}" type="presOf" srcId="{33CA4E31-8981-440D-8C8A-434E5C32C606}" destId="{21854F5A-6DDF-4086-8DCF-03C6F661D5B5}" srcOrd="0" destOrd="0" presId="urn:microsoft.com/office/officeart/2005/8/layout/vList2"/>
    <dgm:cxn modelId="{050E94BF-1FCF-48CF-BD4C-1C4EB2D36A35}" srcId="{AB1ABE8F-1E76-4349-802D-7C6D2EB9469A}" destId="{2FBA4E81-8878-442E-A7D1-920D1E5DE531}" srcOrd="0" destOrd="0" parTransId="{BE76C31F-F2BA-4C3D-A5B9-BB45EFC28769}" sibTransId="{34657DC5-93F7-407B-A2EE-9DFA865C1DE9}"/>
    <dgm:cxn modelId="{E7CB2BCF-6833-4EF5-97AA-31CF11581C57}" srcId="{AB1ABE8F-1E76-4349-802D-7C6D2EB9469A}" destId="{33CA4E31-8981-440D-8C8A-434E5C32C606}" srcOrd="1" destOrd="0" parTransId="{59F8717A-908A-43F2-A508-4A70C4EA271E}" sibTransId="{F484282B-9F49-4555-A145-F1559596CE41}"/>
    <dgm:cxn modelId="{EFA09A79-BC7E-42AB-88B9-79E1BC7F3F09}" type="presParOf" srcId="{70393ECF-0B64-4C42-B7A4-A4E4638B244C}" destId="{C721810C-43D9-422C-A1F1-56F6A394600B}" srcOrd="0" destOrd="0" presId="urn:microsoft.com/office/officeart/2005/8/layout/vList2"/>
    <dgm:cxn modelId="{39CF15BD-4434-465E-BCDE-EFF694DE94C4}" type="presParOf" srcId="{70393ECF-0B64-4C42-B7A4-A4E4638B244C}" destId="{05B5EB79-E0C1-40CE-835E-6DE9848B6A39}" srcOrd="1" destOrd="0" presId="urn:microsoft.com/office/officeart/2005/8/layout/vList2"/>
    <dgm:cxn modelId="{91992434-4263-4F69-BACF-577578EA5B0E}" type="presParOf" srcId="{70393ECF-0B64-4C42-B7A4-A4E4638B244C}" destId="{21854F5A-6DDF-4086-8DCF-03C6F661D5B5}" srcOrd="2" destOrd="0" presId="urn:microsoft.com/office/officeart/2005/8/layout/vList2"/>
    <dgm:cxn modelId="{3D312162-BDA3-4E64-9C81-587D3552B4EC}" type="presParOf" srcId="{70393ECF-0B64-4C42-B7A4-A4E4638B244C}" destId="{63552A8D-8DC9-431D-8B45-D15FEF62EC1A}" srcOrd="3" destOrd="0" presId="urn:microsoft.com/office/officeart/2005/8/layout/vList2"/>
    <dgm:cxn modelId="{F4DAF347-7750-41F1-ACED-638754D3F69D}" type="presParOf" srcId="{70393ECF-0B64-4C42-B7A4-A4E4638B244C}" destId="{20BE797F-B289-47C5-BECD-2EA691BA1E97}"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92E36EF-5565-4C3A-A22D-DE579117816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E7B4BB3A-66A9-4EA1-8A15-1CE0FBDE14E8}">
      <dgm:prSet/>
      <dgm:spPr/>
      <dgm:t>
        <a:bodyPr/>
        <a:lstStyle/>
        <a:p>
          <a:r>
            <a:rPr lang="en-US"/>
            <a:t>4.Learning is Continuous: It denotes the lifelong nature of learning. Everyday new situations are faced and the individual has to bring essential changes in his style of behavior. Learning is birth to death.</a:t>
          </a:r>
          <a:endParaRPr lang="en-IN"/>
        </a:p>
      </dgm:t>
    </dgm:pt>
    <dgm:pt modelId="{D2F43250-A49C-44BB-8749-4CA7C29F91FA}" type="parTrans" cxnId="{3D3F9BC9-D5AD-47E4-B862-CF2F5B57A7F4}">
      <dgm:prSet/>
      <dgm:spPr/>
      <dgm:t>
        <a:bodyPr/>
        <a:lstStyle/>
        <a:p>
          <a:endParaRPr lang="en-IN"/>
        </a:p>
      </dgm:t>
    </dgm:pt>
    <dgm:pt modelId="{AF12862D-3CAB-4593-B65D-29F74C355C27}" type="sibTrans" cxnId="{3D3F9BC9-D5AD-47E4-B862-CF2F5B57A7F4}">
      <dgm:prSet/>
      <dgm:spPr/>
      <dgm:t>
        <a:bodyPr/>
        <a:lstStyle/>
        <a:p>
          <a:endParaRPr lang="en-IN"/>
        </a:p>
      </dgm:t>
    </dgm:pt>
    <dgm:pt modelId="{9B0DB2D5-9AC2-44A9-8BDC-4FE1C0C0D8C5}">
      <dgm:prSet/>
      <dgm:spPr/>
      <dgm:t>
        <a:bodyPr/>
        <a:lstStyle/>
        <a:p>
          <a:r>
            <a:rPr lang="en-US"/>
            <a:t>5. It results in Change in Behavior: It is a change of behavior influenced by previous behavior. </a:t>
          </a:r>
          <a:endParaRPr lang="en-IN"/>
        </a:p>
      </dgm:t>
    </dgm:pt>
    <dgm:pt modelId="{293FCDBF-C0FA-4F35-9560-D5480277FC9C}" type="parTrans" cxnId="{33E931FE-F0C8-46F7-B2D3-DA780BA3C3E3}">
      <dgm:prSet/>
      <dgm:spPr/>
      <dgm:t>
        <a:bodyPr/>
        <a:lstStyle/>
        <a:p>
          <a:endParaRPr lang="en-IN"/>
        </a:p>
      </dgm:t>
    </dgm:pt>
    <dgm:pt modelId="{F0AD5536-E9C1-4C95-B146-A8622BC97D22}" type="sibTrans" cxnId="{33E931FE-F0C8-46F7-B2D3-DA780BA3C3E3}">
      <dgm:prSet/>
      <dgm:spPr/>
      <dgm:t>
        <a:bodyPr/>
        <a:lstStyle/>
        <a:p>
          <a:endParaRPr lang="en-IN"/>
        </a:p>
      </dgm:t>
    </dgm:pt>
    <dgm:pt modelId="{1A82C1C6-6B6D-4457-86DB-B7F0DD62F622}">
      <dgm:prSet/>
      <dgm:spPr/>
      <dgm:t>
        <a:bodyPr/>
        <a:lstStyle/>
        <a:p>
          <a:r>
            <a:rPr lang="en-US"/>
            <a:t>6. Learning is an Adjustment: learning helps the individual to adjust new situation adequately to new situation. In later life the individuals acquire new forms of behavior.</a:t>
          </a:r>
          <a:endParaRPr lang="en-IN"/>
        </a:p>
      </dgm:t>
    </dgm:pt>
    <dgm:pt modelId="{6213AD0D-1339-413C-9630-ED9772AC8D07}" type="parTrans" cxnId="{62864D8A-7ACC-4836-B8B8-2A951FC88FBD}">
      <dgm:prSet/>
      <dgm:spPr/>
      <dgm:t>
        <a:bodyPr/>
        <a:lstStyle/>
        <a:p>
          <a:endParaRPr lang="en-IN"/>
        </a:p>
      </dgm:t>
    </dgm:pt>
    <dgm:pt modelId="{8998251E-598D-48EF-8942-BA2F3BC586F8}" type="sibTrans" cxnId="{62864D8A-7ACC-4836-B8B8-2A951FC88FBD}">
      <dgm:prSet/>
      <dgm:spPr/>
      <dgm:t>
        <a:bodyPr/>
        <a:lstStyle/>
        <a:p>
          <a:endParaRPr lang="en-IN"/>
        </a:p>
      </dgm:t>
    </dgm:pt>
    <dgm:pt modelId="{738B4069-063E-4819-B2D3-9FC72244C367}" type="pres">
      <dgm:prSet presAssocID="{892E36EF-5565-4C3A-A22D-DE579117816B}" presName="linear" presStyleCnt="0">
        <dgm:presLayoutVars>
          <dgm:animLvl val="lvl"/>
          <dgm:resizeHandles val="exact"/>
        </dgm:presLayoutVars>
      </dgm:prSet>
      <dgm:spPr/>
    </dgm:pt>
    <dgm:pt modelId="{F2D5AAC4-AE30-4825-AE80-E15E0E153A3F}" type="pres">
      <dgm:prSet presAssocID="{E7B4BB3A-66A9-4EA1-8A15-1CE0FBDE14E8}" presName="parentText" presStyleLbl="node1" presStyleIdx="0" presStyleCnt="3">
        <dgm:presLayoutVars>
          <dgm:chMax val="0"/>
          <dgm:bulletEnabled val="1"/>
        </dgm:presLayoutVars>
      </dgm:prSet>
      <dgm:spPr/>
    </dgm:pt>
    <dgm:pt modelId="{D21A0775-3443-40CA-9A48-E3F1C7BF44F8}" type="pres">
      <dgm:prSet presAssocID="{AF12862D-3CAB-4593-B65D-29F74C355C27}" presName="spacer" presStyleCnt="0"/>
      <dgm:spPr/>
    </dgm:pt>
    <dgm:pt modelId="{A4746EEE-54C1-4853-95E3-9A20830DAFBD}" type="pres">
      <dgm:prSet presAssocID="{9B0DB2D5-9AC2-44A9-8BDC-4FE1C0C0D8C5}" presName="parentText" presStyleLbl="node1" presStyleIdx="1" presStyleCnt="3">
        <dgm:presLayoutVars>
          <dgm:chMax val="0"/>
          <dgm:bulletEnabled val="1"/>
        </dgm:presLayoutVars>
      </dgm:prSet>
      <dgm:spPr/>
    </dgm:pt>
    <dgm:pt modelId="{E54E6A22-2270-4176-A945-6B19A3FF619A}" type="pres">
      <dgm:prSet presAssocID="{F0AD5536-E9C1-4C95-B146-A8622BC97D22}" presName="spacer" presStyleCnt="0"/>
      <dgm:spPr/>
    </dgm:pt>
    <dgm:pt modelId="{45C19E4B-595F-4441-9772-C7DE8189E6FC}" type="pres">
      <dgm:prSet presAssocID="{1A82C1C6-6B6D-4457-86DB-B7F0DD62F622}" presName="parentText" presStyleLbl="node1" presStyleIdx="2" presStyleCnt="3">
        <dgm:presLayoutVars>
          <dgm:chMax val="0"/>
          <dgm:bulletEnabled val="1"/>
        </dgm:presLayoutVars>
      </dgm:prSet>
      <dgm:spPr/>
    </dgm:pt>
  </dgm:ptLst>
  <dgm:cxnLst>
    <dgm:cxn modelId="{CC7A850B-81E1-4B67-8726-9886F1EB013E}" type="presOf" srcId="{1A82C1C6-6B6D-4457-86DB-B7F0DD62F622}" destId="{45C19E4B-595F-4441-9772-C7DE8189E6FC}" srcOrd="0" destOrd="0" presId="urn:microsoft.com/office/officeart/2005/8/layout/vList2"/>
    <dgm:cxn modelId="{E1AD950B-DE74-4C5B-8011-50A4E3B94CF0}" type="presOf" srcId="{892E36EF-5565-4C3A-A22D-DE579117816B}" destId="{738B4069-063E-4819-B2D3-9FC72244C367}" srcOrd="0" destOrd="0" presId="urn:microsoft.com/office/officeart/2005/8/layout/vList2"/>
    <dgm:cxn modelId="{62864D8A-7ACC-4836-B8B8-2A951FC88FBD}" srcId="{892E36EF-5565-4C3A-A22D-DE579117816B}" destId="{1A82C1C6-6B6D-4457-86DB-B7F0DD62F622}" srcOrd="2" destOrd="0" parTransId="{6213AD0D-1339-413C-9630-ED9772AC8D07}" sibTransId="{8998251E-598D-48EF-8942-BA2F3BC586F8}"/>
    <dgm:cxn modelId="{2462F1B8-7067-4396-A322-AF2693AAB519}" type="presOf" srcId="{E7B4BB3A-66A9-4EA1-8A15-1CE0FBDE14E8}" destId="{F2D5AAC4-AE30-4825-AE80-E15E0E153A3F}" srcOrd="0" destOrd="0" presId="urn:microsoft.com/office/officeart/2005/8/layout/vList2"/>
    <dgm:cxn modelId="{3D3F9BC9-D5AD-47E4-B862-CF2F5B57A7F4}" srcId="{892E36EF-5565-4C3A-A22D-DE579117816B}" destId="{E7B4BB3A-66A9-4EA1-8A15-1CE0FBDE14E8}" srcOrd="0" destOrd="0" parTransId="{D2F43250-A49C-44BB-8749-4CA7C29F91FA}" sibTransId="{AF12862D-3CAB-4593-B65D-29F74C355C27}"/>
    <dgm:cxn modelId="{A797C4DD-0397-4243-9F42-55B557573B8E}" type="presOf" srcId="{9B0DB2D5-9AC2-44A9-8BDC-4FE1C0C0D8C5}" destId="{A4746EEE-54C1-4853-95E3-9A20830DAFBD}" srcOrd="0" destOrd="0" presId="urn:microsoft.com/office/officeart/2005/8/layout/vList2"/>
    <dgm:cxn modelId="{33E931FE-F0C8-46F7-B2D3-DA780BA3C3E3}" srcId="{892E36EF-5565-4C3A-A22D-DE579117816B}" destId="{9B0DB2D5-9AC2-44A9-8BDC-4FE1C0C0D8C5}" srcOrd="1" destOrd="0" parTransId="{293FCDBF-C0FA-4F35-9560-D5480277FC9C}" sibTransId="{F0AD5536-E9C1-4C95-B146-A8622BC97D22}"/>
    <dgm:cxn modelId="{8D99D014-DC92-4180-8B3C-65912DFAD284}" type="presParOf" srcId="{738B4069-063E-4819-B2D3-9FC72244C367}" destId="{F2D5AAC4-AE30-4825-AE80-E15E0E153A3F}" srcOrd="0" destOrd="0" presId="urn:microsoft.com/office/officeart/2005/8/layout/vList2"/>
    <dgm:cxn modelId="{6AFDD490-4882-49EC-BC77-9721DBF6BF9F}" type="presParOf" srcId="{738B4069-063E-4819-B2D3-9FC72244C367}" destId="{D21A0775-3443-40CA-9A48-E3F1C7BF44F8}" srcOrd="1" destOrd="0" presId="urn:microsoft.com/office/officeart/2005/8/layout/vList2"/>
    <dgm:cxn modelId="{780CD679-1B00-49A5-903A-6A7A7420B4B4}" type="presParOf" srcId="{738B4069-063E-4819-B2D3-9FC72244C367}" destId="{A4746EEE-54C1-4853-95E3-9A20830DAFBD}" srcOrd="2" destOrd="0" presId="urn:microsoft.com/office/officeart/2005/8/layout/vList2"/>
    <dgm:cxn modelId="{4346CAB3-65FD-4132-A80C-32753B9C8EE0}" type="presParOf" srcId="{738B4069-063E-4819-B2D3-9FC72244C367}" destId="{E54E6A22-2270-4176-A945-6B19A3FF619A}" srcOrd="3" destOrd="0" presId="urn:microsoft.com/office/officeart/2005/8/layout/vList2"/>
    <dgm:cxn modelId="{4E4DC828-A1D0-40AB-AC73-C024221F8EEA}" type="presParOf" srcId="{738B4069-063E-4819-B2D3-9FC72244C367}" destId="{45C19E4B-595F-4441-9772-C7DE8189E6F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E36BB01-D1CD-4E1D-8D4C-A4CF8A44903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6E679E58-A329-4DF8-9B50-0F5F4A4AC927}">
      <dgm:prSet/>
      <dgm:spPr/>
      <dgm:t>
        <a:bodyPr/>
        <a:lstStyle/>
        <a:p>
          <a:r>
            <a:rPr lang="en-IN"/>
            <a:t>TYPES OF LEARNING</a:t>
          </a:r>
        </a:p>
      </dgm:t>
    </dgm:pt>
    <dgm:pt modelId="{5CDCE175-A733-4CE4-8BA0-3AE9245E26B9}" type="parTrans" cxnId="{376A7208-B6CF-4DF0-8E10-FD5697B7A1C4}">
      <dgm:prSet/>
      <dgm:spPr/>
      <dgm:t>
        <a:bodyPr/>
        <a:lstStyle/>
        <a:p>
          <a:endParaRPr lang="en-IN"/>
        </a:p>
      </dgm:t>
    </dgm:pt>
    <dgm:pt modelId="{86CC147D-E35B-40F0-8332-D5316C0DFBB3}" type="sibTrans" cxnId="{376A7208-B6CF-4DF0-8E10-FD5697B7A1C4}">
      <dgm:prSet/>
      <dgm:spPr/>
      <dgm:t>
        <a:bodyPr/>
        <a:lstStyle/>
        <a:p>
          <a:endParaRPr lang="en-IN"/>
        </a:p>
      </dgm:t>
    </dgm:pt>
    <dgm:pt modelId="{FE84927C-A2D7-4C37-B64D-E3E886387D35}" type="pres">
      <dgm:prSet presAssocID="{6E36BB01-D1CD-4E1D-8D4C-A4CF8A449034}" presName="linear" presStyleCnt="0">
        <dgm:presLayoutVars>
          <dgm:animLvl val="lvl"/>
          <dgm:resizeHandles val="exact"/>
        </dgm:presLayoutVars>
      </dgm:prSet>
      <dgm:spPr/>
    </dgm:pt>
    <dgm:pt modelId="{10F8BEC9-2671-4382-B06C-4D6A6198F23D}" type="pres">
      <dgm:prSet presAssocID="{6E679E58-A329-4DF8-9B50-0F5F4A4AC927}" presName="parentText" presStyleLbl="node1" presStyleIdx="0" presStyleCnt="1">
        <dgm:presLayoutVars>
          <dgm:chMax val="0"/>
          <dgm:bulletEnabled val="1"/>
        </dgm:presLayoutVars>
      </dgm:prSet>
      <dgm:spPr/>
    </dgm:pt>
  </dgm:ptLst>
  <dgm:cxnLst>
    <dgm:cxn modelId="{376A7208-B6CF-4DF0-8E10-FD5697B7A1C4}" srcId="{6E36BB01-D1CD-4E1D-8D4C-A4CF8A449034}" destId="{6E679E58-A329-4DF8-9B50-0F5F4A4AC927}" srcOrd="0" destOrd="0" parTransId="{5CDCE175-A733-4CE4-8BA0-3AE9245E26B9}" sibTransId="{86CC147D-E35B-40F0-8332-D5316C0DFBB3}"/>
    <dgm:cxn modelId="{D0236E28-A919-43CD-86DB-1738FD32D688}" type="presOf" srcId="{6E36BB01-D1CD-4E1D-8D4C-A4CF8A449034}" destId="{FE84927C-A2D7-4C37-B64D-E3E886387D35}" srcOrd="0" destOrd="0" presId="urn:microsoft.com/office/officeart/2005/8/layout/vList2"/>
    <dgm:cxn modelId="{CBA74BDD-B7F8-4E11-BE99-AF1234E886CD}" type="presOf" srcId="{6E679E58-A329-4DF8-9B50-0F5F4A4AC927}" destId="{10F8BEC9-2671-4382-B06C-4D6A6198F23D}" srcOrd="0" destOrd="0" presId="urn:microsoft.com/office/officeart/2005/8/layout/vList2"/>
    <dgm:cxn modelId="{09912FC3-FC01-4661-A56A-86156047966C}" type="presParOf" srcId="{FE84927C-A2D7-4C37-B64D-E3E886387D35}" destId="{10F8BEC9-2671-4382-B06C-4D6A6198F23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5A1FCC9-3EC9-4C1E-9620-AE53DD5F5A4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4ECFC812-DB5C-4871-8365-CDCA0E97DCA4}">
      <dgm:prSet/>
      <dgm:spPr/>
      <dgm:t>
        <a:bodyPr/>
        <a:lstStyle/>
        <a:p>
          <a:r>
            <a:rPr lang="en-IN"/>
            <a:t>•MOTOR LEARNING </a:t>
          </a:r>
        </a:p>
      </dgm:t>
    </dgm:pt>
    <dgm:pt modelId="{A01B90D9-DB34-44A3-ACCC-660A329F89CC}" type="parTrans" cxnId="{4AA50104-D021-473A-90EF-EBBFD5C8E097}">
      <dgm:prSet/>
      <dgm:spPr/>
      <dgm:t>
        <a:bodyPr/>
        <a:lstStyle/>
        <a:p>
          <a:endParaRPr lang="en-IN"/>
        </a:p>
      </dgm:t>
    </dgm:pt>
    <dgm:pt modelId="{7A428A8F-A9F5-490E-AACD-9A0FEE04B781}" type="sibTrans" cxnId="{4AA50104-D021-473A-90EF-EBBFD5C8E097}">
      <dgm:prSet/>
      <dgm:spPr/>
      <dgm:t>
        <a:bodyPr/>
        <a:lstStyle/>
        <a:p>
          <a:endParaRPr lang="en-IN"/>
        </a:p>
      </dgm:t>
    </dgm:pt>
    <dgm:pt modelId="{CC0D36E2-0333-462E-B4CC-AB4D7CDB5ABC}">
      <dgm:prSet/>
      <dgm:spPr/>
      <dgm:t>
        <a:bodyPr/>
        <a:lstStyle/>
        <a:p>
          <a:r>
            <a:rPr lang="en-IN"/>
            <a:t>• VERBAL LEARNING </a:t>
          </a:r>
        </a:p>
      </dgm:t>
    </dgm:pt>
    <dgm:pt modelId="{D678F463-7B18-49F1-98F3-8E429CD4D3F9}" type="parTrans" cxnId="{C059DE50-DCB9-4FD4-8711-900859AF4C7C}">
      <dgm:prSet/>
      <dgm:spPr/>
      <dgm:t>
        <a:bodyPr/>
        <a:lstStyle/>
        <a:p>
          <a:endParaRPr lang="en-IN"/>
        </a:p>
      </dgm:t>
    </dgm:pt>
    <dgm:pt modelId="{6F925A07-AE78-4E49-973D-F8030F57A895}" type="sibTrans" cxnId="{C059DE50-DCB9-4FD4-8711-900859AF4C7C}">
      <dgm:prSet/>
      <dgm:spPr/>
      <dgm:t>
        <a:bodyPr/>
        <a:lstStyle/>
        <a:p>
          <a:endParaRPr lang="en-IN"/>
        </a:p>
      </dgm:t>
    </dgm:pt>
    <dgm:pt modelId="{F429B83A-ACCE-4F82-9518-D8274863C51B}">
      <dgm:prSet/>
      <dgm:spPr/>
      <dgm:t>
        <a:bodyPr/>
        <a:lstStyle/>
        <a:p>
          <a:r>
            <a:rPr lang="en-IN"/>
            <a:t>• CONCEPT LEARNING </a:t>
          </a:r>
        </a:p>
      </dgm:t>
    </dgm:pt>
    <dgm:pt modelId="{89F308E4-0AE7-4139-98F1-7A345729F05D}" type="parTrans" cxnId="{97BC7131-0209-495A-B6D4-1F05998FFBA1}">
      <dgm:prSet/>
      <dgm:spPr/>
      <dgm:t>
        <a:bodyPr/>
        <a:lstStyle/>
        <a:p>
          <a:endParaRPr lang="en-IN"/>
        </a:p>
      </dgm:t>
    </dgm:pt>
    <dgm:pt modelId="{DFCD1DFC-2B0F-46ED-952D-523EB4A8EE4B}" type="sibTrans" cxnId="{97BC7131-0209-495A-B6D4-1F05998FFBA1}">
      <dgm:prSet/>
      <dgm:spPr/>
      <dgm:t>
        <a:bodyPr/>
        <a:lstStyle/>
        <a:p>
          <a:endParaRPr lang="en-IN"/>
        </a:p>
      </dgm:t>
    </dgm:pt>
    <dgm:pt modelId="{0FD636DB-8C67-4DC3-85BE-A8CBD2A687C1}">
      <dgm:prSet/>
      <dgm:spPr/>
      <dgm:t>
        <a:bodyPr/>
        <a:lstStyle/>
        <a:p>
          <a:r>
            <a:rPr lang="en-IN"/>
            <a:t>• DISCRIMINATION LEARNING </a:t>
          </a:r>
        </a:p>
      </dgm:t>
    </dgm:pt>
    <dgm:pt modelId="{DDBCC979-2CC5-41E1-8DD7-8A0079FD7D77}" type="parTrans" cxnId="{CD5ECBEC-526B-4768-A7C1-BFAF41E04B7A}">
      <dgm:prSet/>
      <dgm:spPr/>
      <dgm:t>
        <a:bodyPr/>
        <a:lstStyle/>
        <a:p>
          <a:endParaRPr lang="en-IN"/>
        </a:p>
      </dgm:t>
    </dgm:pt>
    <dgm:pt modelId="{7D4C11CB-F988-4568-A531-A73A28FA1638}" type="sibTrans" cxnId="{CD5ECBEC-526B-4768-A7C1-BFAF41E04B7A}">
      <dgm:prSet/>
      <dgm:spPr/>
      <dgm:t>
        <a:bodyPr/>
        <a:lstStyle/>
        <a:p>
          <a:endParaRPr lang="en-IN"/>
        </a:p>
      </dgm:t>
    </dgm:pt>
    <dgm:pt modelId="{F3E1840E-555E-4C6B-80A9-515B6B51E727}">
      <dgm:prSet/>
      <dgm:spPr/>
      <dgm:t>
        <a:bodyPr/>
        <a:lstStyle/>
        <a:p>
          <a:r>
            <a:rPr lang="en-IN"/>
            <a:t>• LEARNING OF PRINCIPLE </a:t>
          </a:r>
        </a:p>
      </dgm:t>
    </dgm:pt>
    <dgm:pt modelId="{16AEDA72-CA64-40D7-804E-F7BFF57AF5AC}" type="parTrans" cxnId="{70048C86-5C67-43DF-8D7B-7C8F412870A3}">
      <dgm:prSet/>
      <dgm:spPr/>
      <dgm:t>
        <a:bodyPr/>
        <a:lstStyle/>
        <a:p>
          <a:endParaRPr lang="en-IN"/>
        </a:p>
      </dgm:t>
    </dgm:pt>
    <dgm:pt modelId="{490FCC81-C37A-4F06-94AF-CCFB9165D5F9}" type="sibTrans" cxnId="{70048C86-5C67-43DF-8D7B-7C8F412870A3}">
      <dgm:prSet/>
      <dgm:spPr/>
      <dgm:t>
        <a:bodyPr/>
        <a:lstStyle/>
        <a:p>
          <a:endParaRPr lang="en-IN"/>
        </a:p>
      </dgm:t>
    </dgm:pt>
    <dgm:pt modelId="{D77D1880-1309-46EA-9130-95828F4A029D}">
      <dgm:prSet/>
      <dgm:spPr/>
      <dgm:t>
        <a:bodyPr/>
        <a:lstStyle/>
        <a:p>
          <a:r>
            <a:rPr lang="en-IN"/>
            <a:t>• PROBLEM SOLVING </a:t>
          </a:r>
        </a:p>
      </dgm:t>
    </dgm:pt>
    <dgm:pt modelId="{20C47748-864B-41FB-8D07-F829BC03E6D7}" type="parTrans" cxnId="{FCAD822E-454E-4A17-8CE7-30A62301D6D4}">
      <dgm:prSet/>
      <dgm:spPr/>
      <dgm:t>
        <a:bodyPr/>
        <a:lstStyle/>
        <a:p>
          <a:endParaRPr lang="en-IN"/>
        </a:p>
      </dgm:t>
    </dgm:pt>
    <dgm:pt modelId="{6131CC30-C7F7-484A-9618-EF2AC8A44A58}" type="sibTrans" cxnId="{FCAD822E-454E-4A17-8CE7-30A62301D6D4}">
      <dgm:prSet/>
      <dgm:spPr/>
      <dgm:t>
        <a:bodyPr/>
        <a:lstStyle/>
        <a:p>
          <a:endParaRPr lang="en-IN"/>
        </a:p>
      </dgm:t>
    </dgm:pt>
    <dgm:pt modelId="{E85EC55E-07D1-4F2F-891D-7F28A5644DDE}">
      <dgm:prSet/>
      <dgm:spPr/>
      <dgm:t>
        <a:bodyPr/>
        <a:lstStyle/>
        <a:p>
          <a:r>
            <a:rPr lang="en-IN"/>
            <a:t>• ATTITUDE LEARNING</a:t>
          </a:r>
        </a:p>
      </dgm:t>
    </dgm:pt>
    <dgm:pt modelId="{E43B8F0B-9FF9-412C-8974-DD604DE17941}" type="parTrans" cxnId="{5059C044-2763-4C8E-8BB0-68008E7CC432}">
      <dgm:prSet/>
      <dgm:spPr/>
      <dgm:t>
        <a:bodyPr/>
        <a:lstStyle/>
        <a:p>
          <a:endParaRPr lang="en-IN"/>
        </a:p>
      </dgm:t>
    </dgm:pt>
    <dgm:pt modelId="{79FF9789-B029-4ADA-B30D-C3E9C1D5CEF0}" type="sibTrans" cxnId="{5059C044-2763-4C8E-8BB0-68008E7CC432}">
      <dgm:prSet/>
      <dgm:spPr/>
      <dgm:t>
        <a:bodyPr/>
        <a:lstStyle/>
        <a:p>
          <a:endParaRPr lang="en-IN"/>
        </a:p>
      </dgm:t>
    </dgm:pt>
    <dgm:pt modelId="{8F873156-3F4D-462B-9CEA-16F21F41B704}" type="pres">
      <dgm:prSet presAssocID="{F5A1FCC9-3EC9-4C1E-9620-AE53DD5F5A4A}" presName="linear" presStyleCnt="0">
        <dgm:presLayoutVars>
          <dgm:animLvl val="lvl"/>
          <dgm:resizeHandles val="exact"/>
        </dgm:presLayoutVars>
      </dgm:prSet>
      <dgm:spPr/>
    </dgm:pt>
    <dgm:pt modelId="{DEB127DB-6CD6-4749-8E9E-3E1FA697F3DA}" type="pres">
      <dgm:prSet presAssocID="{4ECFC812-DB5C-4871-8365-CDCA0E97DCA4}" presName="parentText" presStyleLbl="node1" presStyleIdx="0" presStyleCnt="7">
        <dgm:presLayoutVars>
          <dgm:chMax val="0"/>
          <dgm:bulletEnabled val="1"/>
        </dgm:presLayoutVars>
      </dgm:prSet>
      <dgm:spPr/>
    </dgm:pt>
    <dgm:pt modelId="{3068672E-152A-4AD6-827B-53D20239BBAB}" type="pres">
      <dgm:prSet presAssocID="{7A428A8F-A9F5-490E-AACD-9A0FEE04B781}" presName="spacer" presStyleCnt="0"/>
      <dgm:spPr/>
    </dgm:pt>
    <dgm:pt modelId="{D6514A76-5506-40E1-A845-585EB16C2C65}" type="pres">
      <dgm:prSet presAssocID="{CC0D36E2-0333-462E-B4CC-AB4D7CDB5ABC}" presName="parentText" presStyleLbl="node1" presStyleIdx="1" presStyleCnt="7">
        <dgm:presLayoutVars>
          <dgm:chMax val="0"/>
          <dgm:bulletEnabled val="1"/>
        </dgm:presLayoutVars>
      </dgm:prSet>
      <dgm:spPr/>
    </dgm:pt>
    <dgm:pt modelId="{B5DAF14C-FB2E-48C8-ABB5-A6C8E51AA73F}" type="pres">
      <dgm:prSet presAssocID="{6F925A07-AE78-4E49-973D-F8030F57A895}" presName="spacer" presStyleCnt="0"/>
      <dgm:spPr/>
    </dgm:pt>
    <dgm:pt modelId="{1ABE2BF7-EB49-42EF-BE12-9969F465FA7A}" type="pres">
      <dgm:prSet presAssocID="{F429B83A-ACCE-4F82-9518-D8274863C51B}" presName="parentText" presStyleLbl="node1" presStyleIdx="2" presStyleCnt="7">
        <dgm:presLayoutVars>
          <dgm:chMax val="0"/>
          <dgm:bulletEnabled val="1"/>
        </dgm:presLayoutVars>
      </dgm:prSet>
      <dgm:spPr/>
    </dgm:pt>
    <dgm:pt modelId="{13FBF940-AD61-4414-933E-78EAF0063F4E}" type="pres">
      <dgm:prSet presAssocID="{DFCD1DFC-2B0F-46ED-952D-523EB4A8EE4B}" presName="spacer" presStyleCnt="0"/>
      <dgm:spPr/>
    </dgm:pt>
    <dgm:pt modelId="{D2FD42D5-2E85-453B-ACCB-9FFBF4D01299}" type="pres">
      <dgm:prSet presAssocID="{0FD636DB-8C67-4DC3-85BE-A8CBD2A687C1}" presName="parentText" presStyleLbl="node1" presStyleIdx="3" presStyleCnt="7">
        <dgm:presLayoutVars>
          <dgm:chMax val="0"/>
          <dgm:bulletEnabled val="1"/>
        </dgm:presLayoutVars>
      </dgm:prSet>
      <dgm:spPr/>
    </dgm:pt>
    <dgm:pt modelId="{CBA61832-1EE8-4195-956A-A4EB3DACD493}" type="pres">
      <dgm:prSet presAssocID="{7D4C11CB-F988-4568-A531-A73A28FA1638}" presName="spacer" presStyleCnt="0"/>
      <dgm:spPr/>
    </dgm:pt>
    <dgm:pt modelId="{29E0FA40-0BEA-4F64-9343-7C67FFAC61AF}" type="pres">
      <dgm:prSet presAssocID="{F3E1840E-555E-4C6B-80A9-515B6B51E727}" presName="parentText" presStyleLbl="node1" presStyleIdx="4" presStyleCnt="7">
        <dgm:presLayoutVars>
          <dgm:chMax val="0"/>
          <dgm:bulletEnabled val="1"/>
        </dgm:presLayoutVars>
      </dgm:prSet>
      <dgm:spPr/>
    </dgm:pt>
    <dgm:pt modelId="{078EB725-C93B-4C7B-A0CE-A88073847D30}" type="pres">
      <dgm:prSet presAssocID="{490FCC81-C37A-4F06-94AF-CCFB9165D5F9}" presName="spacer" presStyleCnt="0"/>
      <dgm:spPr/>
    </dgm:pt>
    <dgm:pt modelId="{9409D348-E201-4FBF-8653-560589B6D73D}" type="pres">
      <dgm:prSet presAssocID="{D77D1880-1309-46EA-9130-95828F4A029D}" presName="parentText" presStyleLbl="node1" presStyleIdx="5" presStyleCnt="7">
        <dgm:presLayoutVars>
          <dgm:chMax val="0"/>
          <dgm:bulletEnabled val="1"/>
        </dgm:presLayoutVars>
      </dgm:prSet>
      <dgm:spPr/>
    </dgm:pt>
    <dgm:pt modelId="{CD596044-8C53-44F1-80E6-61DC85D1012E}" type="pres">
      <dgm:prSet presAssocID="{6131CC30-C7F7-484A-9618-EF2AC8A44A58}" presName="spacer" presStyleCnt="0"/>
      <dgm:spPr/>
    </dgm:pt>
    <dgm:pt modelId="{3DE5BFAA-4CBC-4F79-87CE-E37964DD52DF}" type="pres">
      <dgm:prSet presAssocID="{E85EC55E-07D1-4F2F-891D-7F28A5644DDE}" presName="parentText" presStyleLbl="node1" presStyleIdx="6" presStyleCnt="7">
        <dgm:presLayoutVars>
          <dgm:chMax val="0"/>
          <dgm:bulletEnabled val="1"/>
        </dgm:presLayoutVars>
      </dgm:prSet>
      <dgm:spPr/>
    </dgm:pt>
  </dgm:ptLst>
  <dgm:cxnLst>
    <dgm:cxn modelId="{CB10DE00-3C64-456F-8128-31DA4BF282DD}" type="presOf" srcId="{CC0D36E2-0333-462E-B4CC-AB4D7CDB5ABC}" destId="{D6514A76-5506-40E1-A845-585EB16C2C65}" srcOrd="0" destOrd="0" presId="urn:microsoft.com/office/officeart/2005/8/layout/vList2"/>
    <dgm:cxn modelId="{4AA50104-D021-473A-90EF-EBBFD5C8E097}" srcId="{F5A1FCC9-3EC9-4C1E-9620-AE53DD5F5A4A}" destId="{4ECFC812-DB5C-4871-8365-CDCA0E97DCA4}" srcOrd="0" destOrd="0" parTransId="{A01B90D9-DB34-44A3-ACCC-660A329F89CC}" sibTransId="{7A428A8F-A9F5-490E-AACD-9A0FEE04B781}"/>
    <dgm:cxn modelId="{CDB05717-904A-4856-8064-463BD8F118FE}" type="presOf" srcId="{4ECFC812-DB5C-4871-8365-CDCA0E97DCA4}" destId="{DEB127DB-6CD6-4749-8E9E-3E1FA697F3DA}" srcOrd="0" destOrd="0" presId="urn:microsoft.com/office/officeart/2005/8/layout/vList2"/>
    <dgm:cxn modelId="{40ED1328-AE38-4556-9450-A3A8E13F73A8}" type="presOf" srcId="{0FD636DB-8C67-4DC3-85BE-A8CBD2A687C1}" destId="{D2FD42D5-2E85-453B-ACCB-9FFBF4D01299}" srcOrd="0" destOrd="0" presId="urn:microsoft.com/office/officeart/2005/8/layout/vList2"/>
    <dgm:cxn modelId="{FCAD822E-454E-4A17-8CE7-30A62301D6D4}" srcId="{F5A1FCC9-3EC9-4C1E-9620-AE53DD5F5A4A}" destId="{D77D1880-1309-46EA-9130-95828F4A029D}" srcOrd="5" destOrd="0" parTransId="{20C47748-864B-41FB-8D07-F829BC03E6D7}" sibTransId="{6131CC30-C7F7-484A-9618-EF2AC8A44A58}"/>
    <dgm:cxn modelId="{97BC7131-0209-495A-B6D4-1F05998FFBA1}" srcId="{F5A1FCC9-3EC9-4C1E-9620-AE53DD5F5A4A}" destId="{F429B83A-ACCE-4F82-9518-D8274863C51B}" srcOrd="2" destOrd="0" parTransId="{89F308E4-0AE7-4139-98F1-7A345729F05D}" sibTransId="{DFCD1DFC-2B0F-46ED-952D-523EB4A8EE4B}"/>
    <dgm:cxn modelId="{03B93433-BDEC-4C94-810C-2DCCD67E4FC6}" type="presOf" srcId="{F5A1FCC9-3EC9-4C1E-9620-AE53DD5F5A4A}" destId="{8F873156-3F4D-462B-9CEA-16F21F41B704}" srcOrd="0" destOrd="0" presId="urn:microsoft.com/office/officeart/2005/8/layout/vList2"/>
    <dgm:cxn modelId="{5059C044-2763-4C8E-8BB0-68008E7CC432}" srcId="{F5A1FCC9-3EC9-4C1E-9620-AE53DD5F5A4A}" destId="{E85EC55E-07D1-4F2F-891D-7F28A5644DDE}" srcOrd="6" destOrd="0" parTransId="{E43B8F0B-9FF9-412C-8974-DD604DE17941}" sibTransId="{79FF9789-B029-4ADA-B30D-C3E9C1D5CEF0}"/>
    <dgm:cxn modelId="{131D1450-3339-41AE-A0C5-81F828AECA12}" type="presOf" srcId="{D77D1880-1309-46EA-9130-95828F4A029D}" destId="{9409D348-E201-4FBF-8653-560589B6D73D}" srcOrd="0" destOrd="0" presId="urn:microsoft.com/office/officeart/2005/8/layout/vList2"/>
    <dgm:cxn modelId="{C059DE50-DCB9-4FD4-8711-900859AF4C7C}" srcId="{F5A1FCC9-3EC9-4C1E-9620-AE53DD5F5A4A}" destId="{CC0D36E2-0333-462E-B4CC-AB4D7CDB5ABC}" srcOrd="1" destOrd="0" parTransId="{D678F463-7B18-49F1-98F3-8E429CD4D3F9}" sibTransId="{6F925A07-AE78-4E49-973D-F8030F57A895}"/>
    <dgm:cxn modelId="{70048C86-5C67-43DF-8D7B-7C8F412870A3}" srcId="{F5A1FCC9-3EC9-4C1E-9620-AE53DD5F5A4A}" destId="{F3E1840E-555E-4C6B-80A9-515B6B51E727}" srcOrd="4" destOrd="0" parTransId="{16AEDA72-CA64-40D7-804E-F7BFF57AF5AC}" sibTransId="{490FCC81-C37A-4F06-94AF-CCFB9165D5F9}"/>
    <dgm:cxn modelId="{964AB49D-F39F-4BBE-BA09-8C48E74660E3}" type="presOf" srcId="{F429B83A-ACCE-4F82-9518-D8274863C51B}" destId="{1ABE2BF7-EB49-42EF-BE12-9969F465FA7A}" srcOrd="0" destOrd="0" presId="urn:microsoft.com/office/officeart/2005/8/layout/vList2"/>
    <dgm:cxn modelId="{5B42B3AB-8C9B-4B56-8B72-1656E9E3B3E3}" type="presOf" srcId="{E85EC55E-07D1-4F2F-891D-7F28A5644DDE}" destId="{3DE5BFAA-4CBC-4F79-87CE-E37964DD52DF}" srcOrd="0" destOrd="0" presId="urn:microsoft.com/office/officeart/2005/8/layout/vList2"/>
    <dgm:cxn modelId="{793111BC-651E-4E83-A24C-7D0336DD5F7D}" type="presOf" srcId="{F3E1840E-555E-4C6B-80A9-515B6B51E727}" destId="{29E0FA40-0BEA-4F64-9343-7C67FFAC61AF}" srcOrd="0" destOrd="0" presId="urn:microsoft.com/office/officeart/2005/8/layout/vList2"/>
    <dgm:cxn modelId="{CD5ECBEC-526B-4768-A7C1-BFAF41E04B7A}" srcId="{F5A1FCC9-3EC9-4C1E-9620-AE53DD5F5A4A}" destId="{0FD636DB-8C67-4DC3-85BE-A8CBD2A687C1}" srcOrd="3" destOrd="0" parTransId="{DDBCC979-2CC5-41E1-8DD7-8A0079FD7D77}" sibTransId="{7D4C11CB-F988-4568-A531-A73A28FA1638}"/>
    <dgm:cxn modelId="{9ACD8113-B47E-46AF-829E-F68C7DC1D914}" type="presParOf" srcId="{8F873156-3F4D-462B-9CEA-16F21F41B704}" destId="{DEB127DB-6CD6-4749-8E9E-3E1FA697F3DA}" srcOrd="0" destOrd="0" presId="urn:microsoft.com/office/officeart/2005/8/layout/vList2"/>
    <dgm:cxn modelId="{610FB421-CFA8-4326-A51F-5AF31921EE4F}" type="presParOf" srcId="{8F873156-3F4D-462B-9CEA-16F21F41B704}" destId="{3068672E-152A-4AD6-827B-53D20239BBAB}" srcOrd="1" destOrd="0" presId="urn:microsoft.com/office/officeart/2005/8/layout/vList2"/>
    <dgm:cxn modelId="{147CD95B-75F4-4386-A21A-B27C38123891}" type="presParOf" srcId="{8F873156-3F4D-462B-9CEA-16F21F41B704}" destId="{D6514A76-5506-40E1-A845-585EB16C2C65}" srcOrd="2" destOrd="0" presId="urn:microsoft.com/office/officeart/2005/8/layout/vList2"/>
    <dgm:cxn modelId="{DA55987B-A4E8-47A0-964E-399626476EFB}" type="presParOf" srcId="{8F873156-3F4D-462B-9CEA-16F21F41B704}" destId="{B5DAF14C-FB2E-48C8-ABB5-A6C8E51AA73F}" srcOrd="3" destOrd="0" presId="urn:microsoft.com/office/officeart/2005/8/layout/vList2"/>
    <dgm:cxn modelId="{32741362-2CB0-44D6-A45F-97C368D6E9FB}" type="presParOf" srcId="{8F873156-3F4D-462B-9CEA-16F21F41B704}" destId="{1ABE2BF7-EB49-42EF-BE12-9969F465FA7A}" srcOrd="4" destOrd="0" presId="urn:microsoft.com/office/officeart/2005/8/layout/vList2"/>
    <dgm:cxn modelId="{BEC2AF02-5D12-42D7-A81C-82D4C7911997}" type="presParOf" srcId="{8F873156-3F4D-462B-9CEA-16F21F41B704}" destId="{13FBF940-AD61-4414-933E-78EAF0063F4E}" srcOrd="5" destOrd="0" presId="urn:microsoft.com/office/officeart/2005/8/layout/vList2"/>
    <dgm:cxn modelId="{6D083868-A5E8-4363-8356-AFF3427EB407}" type="presParOf" srcId="{8F873156-3F4D-462B-9CEA-16F21F41B704}" destId="{D2FD42D5-2E85-453B-ACCB-9FFBF4D01299}" srcOrd="6" destOrd="0" presId="urn:microsoft.com/office/officeart/2005/8/layout/vList2"/>
    <dgm:cxn modelId="{67A043FB-ACB2-4325-B6EE-67F89B109245}" type="presParOf" srcId="{8F873156-3F4D-462B-9CEA-16F21F41B704}" destId="{CBA61832-1EE8-4195-956A-A4EB3DACD493}" srcOrd="7" destOrd="0" presId="urn:microsoft.com/office/officeart/2005/8/layout/vList2"/>
    <dgm:cxn modelId="{7B4845C8-F599-4787-BF61-860C7DE5DC3C}" type="presParOf" srcId="{8F873156-3F4D-462B-9CEA-16F21F41B704}" destId="{29E0FA40-0BEA-4F64-9343-7C67FFAC61AF}" srcOrd="8" destOrd="0" presId="urn:microsoft.com/office/officeart/2005/8/layout/vList2"/>
    <dgm:cxn modelId="{E3A1A2BF-886F-4FDC-98F6-4C0AC616080A}" type="presParOf" srcId="{8F873156-3F4D-462B-9CEA-16F21F41B704}" destId="{078EB725-C93B-4C7B-A0CE-A88073847D30}" srcOrd="9" destOrd="0" presId="urn:microsoft.com/office/officeart/2005/8/layout/vList2"/>
    <dgm:cxn modelId="{ABEE6E23-FE14-4681-B70A-CFBE66F5910F}" type="presParOf" srcId="{8F873156-3F4D-462B-9CEA-16F21F41B704}" destId="{9409D348-E201-4FBF-8653-560589B6D73D}" srcOrd="10" destOrd="0" presId="urn:microsoft.com/office/officeart/2005/8/layout/vList2"/>
    <dgm:cxn modelId="{B7FDAD2A-4BCE-4802-A213-42981EEEB14A}" type="presParOf" srcId="{8F873156-3F4D-462B-9CEA-16F21F41B704}" destId="{CD596044-8C53-44F1-80E6-61DC85D1012E}" srcOrd="11" destOrd="0" presId="urn:microsoft.com/office/officeart/2005/8/layout/vList2"/>
    <dgm:cxn modelId="{B06536CB-D9DD-4669-8087-646CFE4737E7}" type="presParOf" srcId="{8F873156-3F4D-462B-9CEA-16F21F41B704}" destId="{3DE5BFAA-4CBC-4F79-87CE-E37964DD52DF}" srcOrd="1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0377E38-C772-4933-A9F4-6E35E7399907}"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IN"/>
        </a:p>
      </dgm:t>
    </dgm:pt>
    <dgm:pt modelId="{09D35CD0-11F4-4EC4-B11E-B2B4C308BFEB}">
      <dgm:prSet/>
      <dgm:spPr/>
      <dgm:t>
        <a:bodyPr/>
        <a:lstStyle/>
        <a:p>
          <a:r>
            <a:rPr lang="en-IN" b="1"/>
            <a:t>Theories of Learning </a:t>
          </a:r>
          <a:endParaRPr lang="en-IN"/>
        </a:p>
      </dgm:t>
    </dgm:pt>
    <dgm:pt modelId="{FA9118DA-7EA8-4172-9501-3B6896F798E4}" type="parTrans" cxnId="{7B2AD75C-98CD-4B0E-AB58-93B0A1976B69}">
      <dgm:prSet/>
      <dgm:spPr/>
      <dgm:t>
        <a:bodyPr/>
        <a:lstStyle/>
        <a:p>
          <a:endParaRPr lang="en-IN"/>
        </a:p>
      </dgm:t>
    </dgm:pt>
    <dgm:pt modelId="{42C85313-82B5-43E5-94E3-AA3AB529DD5B}" type="sibTrans" cxnId="{7B2AD75C-98CD-4B0E-AB58-93B0A1976B69}">
      <dgm:prSet/>
      <dgm:spPr/>
      <dgm:t>
        <a:bodyPr/>
        <a:lstStyle/>
        <a:p>
          <a:endParaRPr lang="en-IN"/>
        </a:p>
      </dgm:t>
    </dgm:pt>
    <dgm:pt modelId="{2751EAB6-9B85-4DBF-91FB-9622F7387675}" type="pres">
      <dgm:prSet presAssocID="{E0377E38-C772-4933-A9F4-6E35E7399907}" presName="linear" presStyleCnt="0">
        <dgm:presLayoutVars>
          <dgm:animLvl val="lvl"/>
          <dgm:resizeHandles val="exact"/>
        </dgm:presLayoutVars>
      </dgm:prSet>
      <dgm:spPr/>
    </dgm:pt>
    <dgm:pt modelId="{88B0D785-A0A1-4073-B3C1-024658549BDE}" type="pres">
      <dgm:prSet presAssocID="{09D35CD0-11F4-4EC4-B11E-B2B4C308BFEB}" presName="parentText" presStyleLbl="node1" presStyleIdx="0" presStyleCnt="1">
        <dgm:presLayoutVars>
          <dgm:chMax val="0"/>
          <dgm:bulletEnabled val="1"/>
        </dgm:presLayoutVars>
      </dgm:prSet>
      <dgm:spPr/>
    </dgm:pt>
  </dgm:ptLst>
  <dgm:cxnLst>
    <dgm:cxn modelId="{E40EAB18-4A24-4BD7-9E56-FE9BCB59E52D}" type="presOf" srcId="{E0377E38-C772-4933-A9F4-6E35E7399907}" destId="{2751EAB6-9B85-4DBF-91FB-9622F7387675}" srcOrd="0" destOrd="0" presId="urn:microsoft.com/office/officeart/2005/8/layout/vList2"/>
    <dgm:cxn modelId="{7B2AD75C-98CD-4B0E-AB58-93B0A1976B69}" srcId="{E0377E38-C772-4933-A9F4-6E35E7399907}" destId="{09D35CD0-11F4-4EC4-B11E-B2B4C308BFEB}" srcOrd="0" destOrd="0" parTransId="{FA9118DA-7EA8-4172-9501-3B6896F798E4}" sibTransId="{42C85313-82B5-43E5-94E3-AA3AB529DD5B}"/>
    <dgm:cxn modelId="{FBDF87DA-83BC-45BD-987E-F285D7FDBDF5}" type="presOf" srcId="{09D35CD0-11F4-4EC4-B11E-B2B4C308BFEB}" destId="{88B0D785-A0A1-4073-B3C1-024658549BDE}" srcOrd="0" destOrd="0" presId="urn:microsoft.com/office/officeart/2005/8/layout/vList2"/>
    <dgm:cxn modelId="{72411EEF-011F-406E-877A-6A58767BFFA4}" type="presParOf" srcId="{2751EAB6-9B85-4DBF-91FB-9622F7387675}" destId="{88B0D785-A0A1-4073-B3C1-024658549BD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CECED2B-F7B3-47D3-A247-076A80FA6AB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79BB9AEB-941C-49B3-BDC6-6AE94A8D531E}">
      <dgm:prSet/>
      <dgm:spPr/>
      <dgm:t>
        <a:bodyPr/>
        <a:lstStyle/>
        <a:p>
          <a:r>
            <a:rPr lang="en-US"/>
            <a:t>We can divide the learning theories into three parts:</a:t>
          </a:r>
          <a:endParaRPr lang="en-IN"/>
        </a:p>
      </dgm:t>
    </dgm:pt>
    <dgm:pt modelId="{49D3A0D4-929D-4A61-A618-D173393F0934}" type="parTrans" cxnId="{E04FC0EF-C956-4240-BB89-5A8751761FF8}">
      <dgm:prSet/>
      <dgm:spPr/>
      <dgm:t>
        <a:bodyPr/>
        <a:lstStyle/>
        <a:p>
          <a:endParaRPr lang="en-IN"/>
        </a:p>
      </dgm:t>
    </dgm:pt>
    <dgm:pt modelId="{912E7A71-340B-4CC0-8979-0CA568C778C4}" type="sibTrans" cxnId="{E04FC0EF-C956-4240-BB89-5A8751761FF8}">
      <dgm:prSet/>
      <dgm:spPr/>
      <dgm:t>
        <a:bodyPr/>
        <a:lstStyle/>
        <a:p>
          <a:endParaRPr lang="en-IN"/>
        </a:p>
      </dgm:t>
    </dgm:pt>
    <dgm:pt modelId="{AEFBE1B0-140B-4A0C-92AF-08A52A006EE8}">
      <dgm:prSet/>
      <dgm:spPr/>
      <dgm:t>
        <a:bodyPr/>
        <a:lstStyle/>
        <a:p>
          <a:r>
            <a:rPr lang="en-US" dirty="0">
              <a:solidFill>
                <a:schemeClr val="accent6"/>
              </a:solidFill>
            </a:rPr>
            <a:t>Behavioristic Theory : </a:t>
          </a:r>
          <a:r>
            <a:rPr lang="en-US" dirty="0"/>
            <a:t>It focuses on understanding learning through objectively measurable and observable behavior. Focus on mind’s independent activities are not there.</a:t>
          </a:r>
          <a:endParaRPr lang="en-IN" dirty="0"/>
        </a:p>
      </dgm:t>
    </dgm:pt>
    <dgm:pt modelId="{D2725671-D186-4D5C-A2BB-014B65B09AAB}" type="parTrans" cxnId="{500B8F7A-22AD-4F77-A63C-75E6E7EAEC92}">
      <dgm:prSet/>
      <dgm:spPr/>
      <dgm:t>
        <a:bodyPr/>
        <a:lstStyle/>
        <a:p>
          <a:endParaRPr lang="en-IN"/>
        </a:p>
      </dgm:t>
    </dgm:pt>
    <dgm:pt modelId="{9884CACF-785C-47C3-9B2A-8A49BAA98078}" type="sibTrans" cxnId="{500B8F7A-22AD-4F77-A63C-75E6E7EAEC92}">
      <dgm:prSet/>
      <dgm:spPr/>
      <dgm:t>
        <a:bodyPr/>
        <a:lstStyle/>
        <a:p>
          <a:endParaRPr lang="en-IN"/>
        </a:p>
      </dgm:t>
    </dgm:pt>
    <dgm:pt modelId="{375BF082-9567-4DD0-9D12-B431042E9CAD}">
      <dgm:prSet/>
      <dgm:spPr/>
      <dgm:t>
        <a:bodyPr/>
        <a:lstStyle/>
        <a:p>
          <a:r>
            <a:rPr lang="en-US" dirty="0">
              <a:solidFill>
                <a:schemeClr val="accent6"/>
              </a:solidFill>
            </a:rPr>
            <a:t>Cognitive Theory : </a:t>
          </a:r>
          <a:r>
            <a:rPr lang="en-US" dirty="0"/>
            <a:t>It tries to define learning getting affected by different mental processes. This gets influenced by internal and external factors.</a:t>
          </a:r>
          <a:endParaRPr lang="en-IN" dirty="0"/>
        </a:p>
      </dgm:t>
    </dgm:pt>
    <dgm:pt modelId="{0A3F198E-52CF-4C28-BD7E-E60E6CC2AA2D}" type="parTrans" cxnId="{3A11036A-655E-41C8-9EE0-4D34F7A5D1CF}">
      <dgm:prSet/>
      <dgm:spPr/>
      <dgm:t>
        <a:bodyPr/>
        <a:lstStyle/>
        <a:p>
          <a:endParaRPr lang="en-IN"/>
        </a:p>
      </dgm:t>
    </dgm:pt>
    <dgm:pt modelId="{AAACF2A1-A60A-4C74-871B-E659F9833979}" type="sibTrans" cxnId="{3A11036A-655E-41C8-9EE0-4D34F7A5D1CF}">
      <dgm:prSet/>
      <dgm:spPr/>
      <dgm:t>
        <a:bodyPr/>
        <a:lstStyle/>
        <a:p>
          <a:endParaRPr lang="en-IN"/>
        </a:p>
      </dgm:t>
    </dgm:pt>
    <dgm:pt modelId="{58B3C6A8-0C27-4D3D-9425-1AE3D8691915}">
      <dgm:prSet/>
      <dgm:spPr/>
      <dgm:t>
        <a:bodyPr/>
        <a:lstStyle/>
        <a:p>
          <a:r>
            <a:rPr lang="en-US" dirty="0">
              <a:solidFill>
                <a:schemeClr val="accent6"/>
              </a:solidFill>
            </a:rPr>
            <a:t>Social Learning Theory </a:t>
          </a:r>
          <a:r>
            <a:rPr lang="en-US" dirty="0"/>
            <a:t>- It includes the view that individual learn by observing others, remembering their actions and replicating their actions.</a:t>
          </a:r>
          <a:endParaRPr lang="en-IN" dirty="0"/>
        </a:p>
      </dgm:t>
    </dgm:pt>
    <dgm:pt modelId="{5BCC78D2-9BE6-4F78-A0F1-1864772C079F}" type="parTrans" cxnId="{A898974E-3D51-49C2-9A7B-2ACD0B370EEC}">
      <dgm:prSet/>
      <dgm:spPr/>
      <dgm:t>
        <a:bodyPr/>
        <a:lstStyle/>
        <a:p>
          <a:endParaRPr lang="en-IN"/>
        </a:p>
      </dgm:t>
    </dgm:pt>
    <dgm:pt modelId="{F8229DDA-C5F6-4BF7-A7D7-0329F405858E}" type="sibTrans" cxnId="{A898974E-3D51-49C2-9A7B-2ACD0B370EEC}">
      <dgm:prSet/>
      <dgm:spPr/>
      <dgm:t>
        <a:bodyPr/>
        <a:lstStyle/>
        <a:p>
          <a:endParaRPr lang="en-IN"/>
        </a:p>
      </dgm:t>
    </dgm:pt>
    <dgm:pt modelId="{D5137846-3242-425F-B3F1-E14AC6A69750}" type="pres">
      <dgm:prSet presAssocID="{ECECED2B-F7B3-47D3-A247-076A80FA6ABB}" presName="linear" presStyleCnt="0">
        <dgm:presLayoutVars>
          <dgm:animLvl val="lvl"/>
          <dgm:resizeHandles val="exact"/>
        </dgm:presLayoutVars>
      </dgm:prSet>
      <dgm:spPr/>
    </dgm:pt>
    <dgm:pt modelId="{676BF610-13AC-448F-B7AF-9BB8541944C3}" type="pres">
      <dgm:prSet presAssocID="{79BB9AEB-941C-49B3-BDC6-6AE94A8D531E}" presName="parentText" presStyleLbl="node1" presStyleIdx="0" presStyleCnt="1">
        <dgm:presLayoutVars>
          <dgm:chMax val="0"/>
          <dgm:bulletEnabled val="1"/>
        </dgm:presLayoutVars>
      </dgm:prSet>
      <dgm:spPr/>
    </dgm:pt>
    <dgm:pt modelId="{ED0596C9-425D-4958-B95C-0632F7A8A4DA}" type="pres">
      <dgm:prSet presAssocID="{79BB9AEB-941C-49B3-BDC6-6AE94A8D531E}" presName="childText" presStyleLbl="revTx" presStyleIdx="0" presStyleCnt="1">
        <dgm:presLayoutVars>
          <dgm:bulletEnabled val="1"/>
        </dgm:presLayoutVars>
      </dgm:prSet>
      <dgm:spPr/>
    </dgm:pt>
  </dgm:ptLst>
  <dgm:cxnLst>
    <dgm:cxn modelId="{F38AF413-352C-4A78-BDE2-2381F2B39A7F}" type="presOf" srcId="{79BB9AEB-941C-49B3-BDC6-6AE94A8D531E}" destId="{676BF610-13AC-448F-B7AF-9BB8541944C3}" srcOrd="0" destOrd="0" presId="urn:microsoft.com/office/officeart/2005/8/layout/vList2"/>
    <dgm:cxn modelId="{52834614-0416-43D5-826B-9E19DCB12E60}" type="presOf" srcId="{ECECED2B-F7B3-47D3-A247-076A80FA6ABB}" destId="{D5137846-3242-425F-B3F1-E14AC6A69750}" srcOrd="0" destOrd="0" presId="urn:microsoft.com/office/officeart/2005/8/layout/vList2"/>
    <dgm:cxn modelId="{3A11036A-655E-41C8-9EE0-4D34F7A5D1CF}" srcId="{79BB9AEB-941C-49B3-BDC6-6AE94A8D531E}" destId="{375BF082-9567-4DD0-9D12-B431042E9CAD}" srcOrd="1" destOrd="0" parTransId="{0A3F198E-52CF-4C28-BD7E-E60E6CC2AA2D}" sibTransId="{AAACF2A1-A60A-4C74-871B-E659F9833979}"/>
    <dgm:cxn modelId="{A898974E-3D51-49C2-9A7B-2ACD0B370EEC}" srcId="{79BB9AEB-941C-49B3-BDC6-6AE94A8D531E}" destId="{58B3C6A8-0C27-4D3D-9425-1AE3D8691915}" srcOrd="2" destOrd="0" parTransId="{5BCC78D2-9BE6-4F78-A0F1-1864772C079F}" sibTransId="{F8229DDA-C5F6-4BF7-A7D7-0329F405858E}"/>
    <dgm:cxn modelId="{500B8F7A-22AD-4F77-A63C-75E6E7EAEC92}" srcId="{79BB9AEB-941C-49B3-BDC6-6AE94A8D531E}" destId="{AEFBE1B0-140B-4A0C-92AF-08A52A006EE8}" srcOrd="0" destOrd="0" parTransId="{D2725671-D186-4D5C-A2BB-014B65B09AAB}" sibTransId="{9884CACF-785C-47C3-9B2A-8A49BAA98078}"/>
    <dgm:cxn modelId="{F33D4CB9-A55E-40C8-B35B-408005E2B450}" type="presOf" srcId="{375BF082-9567-4DD0-9D12-B431042E9CAD}" destId="{ED0596C9-425D-4958-B95C-0632F7A8A4DA}" srcOrd="0" destOrd="1" presId="urn:microsoft.com/office/officeart/2005/8/layout/vList2"/>
    <dgm:cxn modelId="{A9CB9DC3-BD19-432A-8046-84DB50E7E42E}" type="presOf" srcId="{AEFBE1B0-140B-4A0C-92AF-08A52A006EE8}" destId="{ED0596C9-425D-4958-B95C-0632F7A8A4DA}" srcOrd="0" destOrd="0" presId="urn:microsoft.com/office/officeart/2005/8/layout/vList2"/>
    <dgm:cxn modelId="{E04FC0EF-C956-4240-BB89-5A8751761FF8}" srcId="{ECECED2B-F7B3-47D3-A247-076A80FA6ABB}" destId="{79BB9AEB-941C-49B3-BDC6-6AE94A8D531E}" srcOrd="0" destOrd="0" parTransId="{49D3A0D4-929D-4A61-A618-D173393F0934}" sibTransId="{912E7A71-340B-4CC0-8979-0CA568C778C4}"/>
    <dgm:cxn modelId="{60FED6FD-FD27-4537-9511-A4D84C2B20F3}" type="presOf" srcId="{58B3C6A8-0C27-4D3D-9425-1AE3D8691915}" destId="{ED0596C9-425D-4958-B95C-0632F7A8A4DA}" srcOrd="0" destOrd="2" presId="urn:microsoft.com/office/officeart/2005/8/layout/vList2"/>
    <dgm:cxn modelId="{0F9ABD91-19BA-4271-A8A1-6538EF694DE0}" type="presParOf" srcId="{D5137846-3242-425F-B3F1-E14AC6A69750}" destId="{676BF610-13AC-448F-B7AF-9BB8541944C3}" srcOrd="0" destOrd="0" presId="urn:microsoft.com/office/officeart/2005/8/layout/vList2"/>
    <dgm:cxn modelId="{84DF869D-39BE-4D57-8E10-976A7AD00A8A}" type="presParOf" srcId="{D5137846-3242-425F-B3F1-E14AC6A69750}" destId="{ED0596C9-425D-4958-B95C-0632F7A8A4DA}"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58F228E-8833-42C8-8C06-C0538929EF4B}"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IN"/>
        </a:p>
      </dgm:t>
    </dgm:pt>
    <dgm:pt modelId="{E9FCFA5C-7EE0-4B5E-AD34-7870D284B68E}">
      <dgm:prSet/>
      <dgm:spPr/>
      <dgm:t>
        <a:bodyPr/>
        <a:lstStyle/>
        <a:p>
          <a:r>
            <a:rPr lang="en-US"/>
            <a:t>THORNDIKE CONNECTIONISM/ TRIAL AND ERROR THEORY/ BEHAVIORAL THEORY</a:t>
          </a:r>
          <a:endParaRPr lang="en-IN"/>
        </a:p>
      </dgm:t>
    </dgm:pt>
    <dgm:pt modelId="{036B5EEA-4F5D-4F0C-A40F-B6730B30B98A}" type="parTrans" cxnId="{D484F2B1-B0AD-4961-BE38-DA2134455BE5}">
      <dgm:prSet/>
      <dgm:spPr/>
      <dgm:t>
        <a:bodyPr/>
        <a:lstStyle/>
        <a:p>
          <a:endParaRPr lang="en-IN"/>
        </a:p>
      </dgm:t>
    </dgm:pt>
    <dgm:pt modelId="{F8D1377E-7F67-450F-82EB-6520EF4F28A7}" type="sibTrans" cxnId="{D484F2B1-B0AD-4961-BE38-DA2134455BE5}">
      <dgm:prSet/>
      <dgm:spPr/>
      <dgm:t>
        <a:bodyPr/>
        <a:lstStyle/>
        <a:p>
          <a:endParaRPr lang="en-IN"/>
        </a:p>
      </dgm:t>
    </dgm:pt>
    <dgm:pt modelId="{9621B96A-CD32-435F-B5D7-80644C34F2C5}" type="pres">
      <dgm:prSet presAssocID="{758F228E-8833-42C8-8C06-C0538929EF4B}" presName="linear" presStyleCnt="0">
        <dgm:presLayoutVars>
          <dgm:animLvl val="lvl"/>
          <dgm:resizeHandles val="exact"/>
        </dgm:presLayoutVars>
      </dgm:prSet>
      <dgm:spPr/>
    </dgm:pt>
    <dgm:pt modelId="{4C198116-5D8C-40D0-BEF1-285A2E2A7CDC}" type="pres">
      <dgm:prSet presAssocID="{E9FCFA5C-7EE0-4B5E-AD34-7870D284B68E}" presName="parentText" presStyleLbl="node1" presStyleIdx="0" presStyleCnt="1">
        <dgm:presLayoutVars>
          <dgm:chMax val="0"/>
          <dgm:bulletEnabled val="1"/>
        </dgm:presLayoutVars>
      </dgm:prSet>
      <dgm:spPr/>
    </dgm:pt>
  </dgm:ptLst>
  <dgm:cxnLst>
    <dgm:cxn modelId="{E73C09A2-CBC1-446E-B6D7-CC31501E8CBF}" type="presOf" srcId="{758F228E-8833-42C8-8C06-C0538929EF4B}" destId="{9621B96A-CD32-435F-B5D7-80644C34F2C5}" srcOrd="0" destOrd="0" presId="urn:microsoft.com/office/officeart/2005/8/layout/vList2"/>
    <dgm:cxn modelId="{D484F2B1-B0AD-4961-BE38-DA2134455BE5}" srcId="{758F228E-8833-42C8-8C06-C0538929EF4B}" destId="{E9FCFA5C-7EE0-4B5E-AD34-7870D284B68E}" srcOrd="0" destOrd="0" parTransId="{036B5EEA-4F5D-4F0C-A40F-B6730B30B98A}" sibTransId="{F8D1377E-7F67-450F-82EB-6520EF4F28A7}"/>
    <dgm:cxn modelId="{C4A82EF9-BFDC-4A06-84F2-D66E934CC3C0}" type="presOf" srcId="{E9FCFA5C-7EE0-4B5E-AD34-7870D284B68E}" destId="{4C198116-5D8C-40D0-BEF1-285A2E2A7CDC}" srcOrd="0" destOrd="0" presId="urn:microsoft.com/office/officeart/2005/8/layout/vList2"/>
    <dgm:cxn modelId="{A8C03AB5-2564-4A87-9C35-C8FA702696BA}" type="presParOf" srcId="{9621B96A-CD32-435F-B5D7-80644C34F2C5}" destId="{4C198116-5D8C-40D0-BEF1-285A2E2A7CD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17911C8-77E7-4803-9E0A-C52A12F7E37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BDF00422-B2A0-4D68-A481-D4E90E2858F4}">
      <dgm:prSet/>
      <dgm:spPr/>
      <dgm:t>
        <a:bodyPr/>
        <a:lstStyle/>
        <a:p>
          <a:r>
            <a:rPr lang="en-US"/>
            <a:t>It was developed by Edward Lee Thorndike. His theory has greatly influenced B.F. Skinner’s theory of operant conditioning. He was a pioneer in using animals for psychological testing and studying learning and the basis of behaviorism.</a:t>
          </a:r>
          <a:endParaRPr lang="en-IN"/>
        </a:p>
      </dgm:t>
    </dgm:pt>
    <dgm:pt modelId="{916527BF-1BE1-40DD-9FD2-382F0158D75F}" type="parTrans" cxnId="{29E99596-8A77-4CF7-B015-50F78E2BB525}">
      <dgm:prSet/>
      <dgm:spPr/>
      <dgm:t>
        <a:bodyPr/>
        <a:lstStyle/>
        <a:p>
          <a:endParaRPr lang="en-IN"/>
        </a:p>
      </dgm:t>
    </dgm:pt>
    <dgm:pt modelId="{76C5E7DE-BF43-48DD-8FD1-89EAA52ACDE2}" type="sibTrans" cxnId="{29E99596-8A77-4CF7-B015-50F78E2BB525}">
      <dgm:prSet/>
      <dgm:spPr/>
      <dgm:t>
        <a:bodyPr/>
        <a:lstStyle/>
        <a:p>
          <a:endParaRPr lang="en-IN"/>
        </a:p>
      </dgm:t>
    </dgm:pt>
    <dgm:pt modelId="{4BD803D2-E25F-410F-AEB2-F85BE2A9A2BE}">
      <dgm:prSet/>
      <dgm:spPr/>
      <dgm:t>
        <a:bodyPr/>
        <a:lstStyle/>
        <a:p>
          <a:r>
            <a:rPr lang="en-US"/>
            <a:t>Connectionism in his theory refers to bonds between Stimulus and Responses.</a:t>
          </a:r>
          <a:endParaRPr lang="en-IN"/>
        </a:p>
      </dgm:t>
    </dgm:pt>
    <dgm:pt modelId="{56517B2C-BB6A-4600-BCA9-E2CBEEB3BAEA}" type="parTrans" cxnId="{61CBD026-040F-4B1D-9147-EACEA8707A2F}">
      <dgm:prSet/>
      <dgm:spPr/>
      <dgm:t>
        <a:bodyPr/>
        <a:lstStyle/>
        <a:p>
          <a:endParaRPr lang="en-IN"/>
        </a:p>
      </dgm:t>
    </dgm:pt>
    <dgm:pt modelId="{4D0DEECB-576A-4FEF-83F6-ADF853521DD0}" type="sibTrans" cxnId="{61CBD026-040F-4B1D-9147-EACEA8707A2F}">
      <dgm:prSet/>
      <dgm:spPr/>
      <dgm:t>
        <a:bodyPr/>
        <a:lstStyle/>
        <a:p>
          <a:endParaRPr lang="en-IN"/>
        </a:p>
      </dgm:t>
    </dgm:pt>
    <dgm:pt modelId="{9011F418-B655-41FE-A78A-D030FBB22663}" type="pres">
      <dgm:prSet presAssocID="{817911C8-77E7-4803-9E0A-C52A12F7E373}" presName="linear" presStyleCnt="0">
        <dgm:presLayoutVars>
          <dgm:animLvl val="lvl"/>
          <dgm:resizeHandles val="exact"/>
        </dgm:presLayoutVars>
      </dgm:prSet>
      <dgm:spPr/>
    </dgm:pt>
    <dgm:pt modelId="{D7B8EA11-5F84-4694-8D0F-5E016EB5EBC0}" type="pres">
      <dgm:prSet presAssocID="{BDF00422-B2A0-4D68-A481-D4E90E2858F4}" presName="parentText" presStyleLbl="node1" presStyleIdx="0" presStyleCnt="2">
        <dgm:presLayoutVars>
          <dgm:chMax val="0"/>
          <dgm:bulletEnabled val="1"/>
        </dgm:presLayoutVars>
      </dgm:prSet>
      <dgm:spPr/>
    </dgm:pt>
    <dgm:pt modelId="{E2FD8E15-B5DB-45F2-88E7-C21CED7831FC}" type="pres">
      <dgm:prSet presAssocID="{76C5E7DE-BF43-48DD-8FD1-89EAA52ACDE2}" presName="spacer" presStyleCnt="0"/>
      <dgm:spPr/>
    </dgm:pt>
    <dgm:pt modelId="{479FBEF2-E724-4587-9CA5-0B5376E78DED}" type="pres">
      <dgm:prSet presAssocID="{4BD803D2-E25F-410F-AEB2-F85BE2A9A2BE}" presName="parentText" presStyleLbl="node1" presStyleIdx="1" presStyleCnt="2">
        <dgm:presLayoutVars>
          <dgm:chMax val="0"/>
          <dgm:bulletEnabled val="1"/>
        </dgm:presLayoutVars>
      </dgm:prSet>
      <dgm:spPr/>
    </dgm:pt>
  </dgm:ptLst>
  <dgm:cxnLst>
    <dgm:cxn modelId="{61CBD026-040F-4B1D-9147-EACEA8707A2F}" srcId="{817911C8-77E7-4803-9E0A-C52A12F7E373}" destId="{4BD803D2-E25F-410F-AEB2-F85BE2A9A2BE}" srcOrd="1" destOrd="0" parTransId="{56517B2C-BB6A-4600-BCA9-E2CBEEB3BAEA}" sibTransId="{4D0DEECB-576A-4FEF-83F6-ADF853521DD0}"/>
    <dgm:cxn modelId="{D2AB4F2E-D639-4128-9E6F-541DB18F90D5}" type="presOf" srcId="{817911C8-77E7-4803-9E0A-C52A12F7E373}" destId="{9011F418-B655-41FE-A78A-D030FBB22663}" srcOrd="0" destOrd="0" presId="urn:microsoft.com/office/officeart/2005/8/layout/vList2"/>
    <dgm:cxn modelId="{F3C8F458-6184-4796-A34C-2B9EE5B231C6}" type="presOf" srcId="{BDF00422-B2A0-4D68-A481-D4E90E2858F4}" destId="{D7B8EA11-5F84-4694-8D0F-5E016EB5EBC0}" srcOrd="0" destOrd="0" presId="urn:microsoft.com/office/officeart/2005/8/layout/vList2"/>
    <dgm:cxn modelId="{29E99596-8A77-4CF7-B015-50F78E2BB525}" srcId="{817911C8-77E7-4803-9E0A-C52A12F7E373}" destId="{BDF00422-B2A0-4D68-A481-D4E90E2858F4}" srcOrd="0" destOrd="0" parTransId="{916527BF-1BE1-40DD-9FD2-382F0158D75F}" sibTransId="{76C5E7DE-BF43-48DD-8FD1-89EAA52ACDE2}"/>
    <dgm:cxn modelId="{E1C870E0-B170-489C-A74F-853C77AA8D19}" type="presOf" srcId="{4BD803D2-E25F-410F-AEB2-F85BE2A9A2BE}" destId="{479FBEF2-E724-4587-9CA5-0B5376E78DED}" srcOrd="0" destOrd="0" presId="urn:microsoft.com/office/officeart/2005/8/layout/vList2"/>
    <dgm:cxn modelId="{C3DB4602-C93C-4644-A293-F91C7AA858F8}" type="presParOf" srcId="{9011F418-B655-41FE-A78A-D030FBB22663}" destId="{D7B8EA11-5F84-4694-8D0F-5E016EB5EBC0}" srcOrd="0" destOrd="0" presId="urn:microsoft.com/office/officeart/2005/8/layout/vList2"/>
    <dgm:cxn modelId="{6EE50445-80A4-45DF-9925-AE07E29508E7}" type="presParOf" srcId="{9011F418-B655-41FE-A78A-D030FBB22663}" destId="{E2FD8E15-B5DB-45F2-88E7-C21CED7831FC}" srcOrd="1" destOrd="0" presId="urn:microsoft.com/office/officeart/2005/8/layout/vList2"/>
    <dgm:cxn modelId="{6422DBA0-D259-4639-8A28-0A45CEC0BBF2}" type="presParOf" srcId="{9011F418-B655-41FE-A78A-D030FBB22663}" destId="{479FBEF2-E724-4587-9CA5-0B5376E78DED}"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81B1693-FAAE-4DF9-BE9F-FD3800FE480E}"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IN"/>
        </a:p>
      </dgm:t>
    </dgm:pt>
    <dgm:pt modelId="{089E740A-B640-42B3-95EB-3F80B58991F7}">
      <dgm:prSet/>
      <dgm:spPr/>
      <dgm:t>
        <a:bodyPr/>
        <a:lstStyle/>
        <a:p>
          <a:r>
            <a:rPr lang="en-IN" b="1"/>
            <a:t>Thorndike’s Puzzle Box </a:t>
          </a:r>
          <a:endParaRPr lang="en-IN"/>
        </a:p>
      </dgm:t>
    </dgm:pt>
    <dgm:pt modelId="{8CD94E90-9057-49A9-B2BC-FBE029F75200}" type="parTrans" cxnId="{8E209C73-2594-4C53-A1B3-393C951F0906}">
      <dgm:prSet/>
      <dgm:spPr/>
      <dgm:t>
        <a:bodyPr/>
        <a:lstStyle/>
        <a:p>
          <a:endParaRPr lang="en-IN"/>
        </a:p>
      </dgm:t>
    </dgm:pt>
    <dgm:pt modelId="{90BA07A7-9B1A-4B92-9D7F-8609FC8211FB}" type="sibTrans" cxnId="{8E209C73-2594-4C53-A1B3-393C951F0906}">
      <dgm:prSet/>
      <dgm:spPr/>
      <dgm:t>
        <a:bodyPr/>
        <a:lstStyle/>
        <a:p>
          <a:endParaRPr lang="en-IN"/>
        </a:p>
      </dgm:t>
    </dgm:pt>
    <dgm:pt modelId="{B743A02A-522D-4B38-BB77-D308E6009B13}" type="pres">
      <dgm:prSet presAssocID="{881B1693-FAAE-4DF9-BE9F-FD3800FE480E}" presName="linear" presStyleCnt="0">
        <dgm:presLayoutVars>
          <dgm:animLvl val="lvl"/>
          <dgm:resizeHandles val="exact"/>
        </dgm:presLayoutVars>
      </dgm:prSet>
      <dgm:spPr/>
    </dgm:pt>
    <dgm:pt modelId="{397BE782-BFA1-423E-AA09-F74932DC8EE9}" type="pres">
      <dgm:prSet presAssocID="{089E740A-B640-42B3-95EB-3F80B58991F7}" presName="parentText" presStyleLbl="node1" presStyleIdx="0" presStyleCnt="1">
        <dgm:presLayoutVars>
          <dgm:chMax val="0"/>
          <dgm:bulletEnabled val="1"/>
        </dgm:presLayoutVars>
      </dgm:prSet>
      <dgm:spPr/>
    </dgm:pt>
  </dgm:ptLst>
  <dgm:cxnLst>
    <dgm:cxn modelId="{73B58318-DBD0-4DDB-B1D7-503BDD4A3C9D}" type="presOf" srcId="{881B1693-FAAE-4DF9-BE9F-FD3800FE480E}" destId="{B743A02A-522D-4B38-BB77-D308E6009B13}" srcOrd="0" destOrd="0" presId="urn:microsoft.com/office/officeart/2005/8/layout/vList2"/>
    <dgm:cxn modelId="{56CAE045-1F30-4715-A34D-F27514522662}" type="presOf" srcId="{089E740A-B640-42B3-95EB-3F80B58991F7}" destId="{397BE782-BFA1-423E-AA09-F74932DC8EE9}" srcOrd="0" destOrd="0" presId="urn:microsoft.com/office/officeart/2005/8/layout/vList2"/>
    <dgm:cxn modelId="{8E209C73-2594-4C53-A1B3-393C951F0906}" srcId="{881B1693-FAAE-4DF9-BE9F-FD3800FE480E}" destId="{089E740A-B640-42B3-95EB-3F80B58991F7}" srcOrd="0" destOrd="0" parTransId="{8CD94E90-9057-49A9-B2BC-FBE029F75200}" sibTransId="{90BA07A7-9B1A-4B92-9D7F-8609FC8211FB}"/>
    <dgm:cxn modelId="{1B98E4B6-CEDA-45EF-AA00-FDB9E3602A28}" type="presParOf" srcId="{B743A02A-522D-4B38-BB77-D308E6009B13}" destId="{397BE782-BFA1-423E-AA09-F74932DC8EE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514A0B-7FF0-4E55-B9D7-CBAC39B787A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AC3FAD29-48C8-492F-BE69-5DC6910ADBFE}">
      <dgm:prSet/>
      <dgm:spPr/>
      <dgm:t>
        <a:bodyPr/>
        <a:lstStyle/>
        <a:p>
          <a:r>
            <a:rPr lang="en-US" dirty="0"/>
            <a:t>B.Ed. 1</a:t>
          </a:r>
          <a:r>
            <a:rPr lang="en-US" baseline="30000" dirty="0"/>
            <a:t>st</a:t>
          </a:r>
          <a:r>
            <a:rPr lang="en-US" dirty="0"/>
            <a:t> Sem. Unit- III</a:t>
          </a:r>
        </a:p>
        <a:p>
          <a:endParaRPr lang="en-IN" dirty="0"/>
        </a:p>
      </dgm:t>
    </dgm:pt>
    <dgm:pt modelId="{C2A9EA31-AF18-4DF8-AF4C-DDE6993E8172}" type="parTrans" cxnId="{3A3DDB59-35CD-400D-80FB-4F606B49052B}">
      <dgm:prSet/>
      <dgm:spPr/>
      <dgm:t>
        <a:bodyPr/>
        <a:lstStyle/>
        <a:p>
          <a:endParaRPr lang="en-IN"/>
        </a:p>
      </dgm:t>
    </dgm:pt>
    <dgm:pt modelId="{73BFBE25-EE2E-4EFF-BC44-95608ED8A292}" type="sibTrans" cxnId="{3A3DDB59-35CD-400D-80FB-4F606B49052B}">
      <dgm:prSet/>
      <dgm:spPr/>
      <dgm:t>
        <a:bodyPr/>
        <a:lstStyle/>
        <a:p>
          <a:endParaRPr lang="en-IN"/>
        </a:p>
      </dgm:t>
    </dgm:pt>
    <dgm:pt modelId="{07BE13D4-F5B2-4DA4-A021-84BBE51E3168}">
      <dgm:prSet/>
      <dgm:spPr/>
      <dgm:t>
        <a:bodyPr/>
        <a:lstStyle/>
        <a:p>
          <a:r>
            <a:rPr lang="en-US" dirty="0"/>
            <a:t>Paper code 204 </a:t>
          </a:r>
          <a:endParaRPr lang="en-IN" dirty="0"/>
        </a:p>
      </dgm:t>
    </dgm:pt>
    <dgm:pt modelId="{73A152B1-6A2A-4C59-8D86-98DECAD06BEB}" type="parTrans" cxnId="{D5012799-03F7-424B-BA03-A4948CA83F1A}">
      <dgm:prSet/>
      <dgm:spPr/>
      <dgm:t>
        <a:bodyPr/>
        <a:lstStyle/>
        <a:p>
          <a:endParaRPr lang="en-IN"/>
        </a:p>
      </dgm:t>
    </dgm:pt>
    <dgm:pt modelId="{0BC86E7C-DAB0-4BB7-B861-14A3C50E3872}" type="sibTrans" cxnId="{D5012799-03F7-424B-BA03-A4948CA83F1A}">
      <dgm:prSet/>
      <dgm:spPr/>
      <dgm:t>
        <a:bodyPr/>
        <a:lstStyle/>
        <a:p>
          <a:endParaRPr lang="en-IN"/>
        </a:p>
      </dgm:t>
    </dgm:pt>
    <dgm:pt modelId="{A9C8E164-46B9-4ED7-829D-FA4593B1838B}" type="pres">
      <dgm:prSet presAssocID="{B1514A0B-7FF0-4E55-B9D7-CBAC39B787AB}" presName="linear" presStyleCnt="0">
        <dgm:presLayoutVars>
          <dgm:animLvl val="lvl"/>
          <dgm:resizeHandles val="exact"/>
        </dgm:presLayoutVars>
      </dgm:prSet>
      <dgm:spPr/>
    </dgm:pt>
    <dgm:pt modelId="{668FB75E-BEDC-467E-A742-327C0AD36E9A}" type="pres">
      <dgm:prSet presAssocID="{AC3FAD29-48C8-492F-BE69-5DC6910ADBFE}" presName="parentText" presStyleLbl="node1" presStyleIdx="0" presStyleCnt="2">
        <dgm:presLayoutVars>
          <dgm:chMax val="0"/>
          <dgm:bulletEnabled val="1"/>
        </dgm:presLayoutVars>
      </dgm:prSet>
      <dgm:spPr/>
    </dgm:pt>
    <dgm:pt modelId="{0C2A95B4-BD65-4208-9A6E-05BAB88F5F9E}" type="pres">
      <dgm:prSet presAssocID="{73BFBE25-EE2E-4EFF-BC44-95608ED8A292}" presName="spacer" presStyleCnt="0"/>
      <dgm:spPr/>
    </dgm:pt>
    <dgm:pt modelId="{F904A8B3-12F6-4B08-A9A6-2F1E8413E894}" type="pres">
      <dgm:prSet presAssocID="{07BE13D4-F5B2-4DA4-A021-84BBE51E3168}" presName="parentText" presStyleLbl="node1" presStyleIdx="1" presStyleCnt="2">
        <dgm:presLayoutVars>
          <dgm:chMax val="0"/>
          <dgm:bulletEnabled val="1"/>
        </dgm:presLayoutVars>
      </dgm:prSet>
      <dgm:spPr/>
    </dgm:pt>
  </dgm:ptLst>
  <dgm:cxnLst>
    <dgm:cxn modelId="{E61E9A16-BA78-4AF0-87FB-FA882C53DBD3}" type="presOf" srcId="{07BE13D4-F5B2-4DA4-A021-84BBE51E3168}" destId="{F904A8B3-12F6-4B08-A9A6-2F1E8413E894}" srcOrd="0" destOrd="0" presId="urn:microsoft.com/office/officeart/2005/8/layout/vList2"/>
    <dgm:cxn modelId="{3A3DDB59-35CD-400D-80FB-4F606B49052B}" srcId="{B1514A0B-7FF0-4E55-B9D7-CBAC39B787AB}" destId="{AC3FAD29-48C8-492F-BE69-5DC6910ADBFE}" srcOrd="0" destOrd="0" parTransId="{C2A9EA31-AF18-4DF8-AF4C-DDE6993E8172}" sibTransId="{73BFBE25-EE2E-4EFF-BC44-95608ED8A292}"/>
    <dgm:cxn modelId="{580EB08C-B7C1-4871-90D9-FEA89789D4E1}" type="presOf" srcId="{AC3FAD29-48C8-492F-BE69-5DC6910ADBFE}" destId="{668FB75E-BEDC-467E-A742-327C0AD36E9A}" srcOrd="0" destOrd="0" presId="urn:microsoft.com/office/officeart/2005/8/layout/vList2"/>
    <dgm:cxn modelId="{D5012799-03F7-424B-BA03-A4948CA83F1A}" srcId="{B1514A0B-7FF0-4E55-B9D7-CBAC39B787AB}" destId="{07BE13D4-F5B2-4DA4-A021-84BBE51E3168}" srcOrd="1" destOrd="0" parTransId="{73A152B1-6A2A-4C59-8D86-98DECAD06BEB}" sibTransId="{0BC86E7C-DAB0-4BB7-B861-14A3C50E3872}"/>
    <dgm:cxn modelId="{F0FB54D5-E501-4C42-ABF2-B7A0815C7058}" type="presOf" srcId="{B1514A0B-7FF0-4E55-B9D7-CBAC39B787AB}" destId="{A9C8E164-46B9-4ED7-829D-FA4593B1838B}" srcOrd="0" destOrd="0" presId="urn:microsoft.com/office/officeart/2005/8/layout/vList2"/>
    <dgm:cxn modelId="{037850B9-8C01-4288-826F-22DA4ABA9E6F}" type="presParOf" srcId="{A9C8E164-46B9-4ED7-829D-FA4593B1838B}" destId="{668FB75E-BEDC-467E-A742-327C0AD36E9A}" srcOrd="0" destOrd="0" presId="urn:microsoft.com/office/officeart/2005/8/layout/vList2"/>
    <dgm:cxn modelId="{8DB9BA58-BC91-4BE6-A321-262051E8FDA6}" type="presParOf" srcId="{A9C8E164-46B9-4ED7-829D-FA4593B1838B}" destId="{0C2A95B4-BD65-4208-9A6E-05BAB88F5F9E}" srcOrd="1" destOrd="0" presId="urn:microsoft.com/office/officeart/2005/8/layout/vList2"/>
    <dgm:cxn modelId="{1D39B79E-CE94-4E78-A838-E7B3841F986F}" type="presParOf" srcId="{A9C8E164-46B9-4ED7-829D-FA4593B1838B}" destId="{F904A8B3-12F6-4B08-A9A6-2F1E8413E894}"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72ABF4F-4896-41A2-BD54-DCBA0066B51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031C9061-E6E4-4E22-9182-61893AA7DC71}">
      <dgm:prSet/>
      <dgm:spPr/>
      <dgm:t>
        <a:bodyPr/>
        <a:lstStyle/>
        <a:p>
          <a:r>
            <a:rPr lang="en-US"/>
            <a:t>Thorndike worked with animals particularly Cat. He believed that learning occurred through trial and error. He made a puzzle box to test the laws of learning. The animal placed in the box made many wrong chances and finally lead to getting desirable results. </a:t>
          </a:r>
          <a:endParaRPr lang="en-IN"/>
        </a:p>
      </dgm:t>
    </dgm:pt>
    <dgm:pt modelId="{C8456A0E-8977-4D5A-93CE-722429235060}" type="parTrans" cxnId="{19999244-D65B-4800-8101-15DC05DEA7B7}">
      <dgm:prSet/>
      <dgm:spPr/>
      <dgm:t>
        <a:bodyPr/>
        <a:lstStyle/>
        <a:p>
          <a:endParaRPr lang="en-IN"/>
        </a:p>
      </dgm:t>
    </dgm:pt>
    <dgm:pt modelId="{50C2F601-14D0-4AD2-844A-7560C627B939}" type="sibTrans" cxnId="{19999244-D65B-4800-8101-15DC05DEA7B7}">
      <dgm:prSet/>
      <dgm:spPr/>
      <dgm:t>
        <a:bodyPr/>
        <a:lstStyle/>
        <a:p>
          <a:endParaRPr lang="en-IN"/>
        </a:p>
      </dgm:t>
    </dgm:pt>
    <dgm:pt modelId="{7013DD7D-CF41-4323-A2FE-6120A523DADF}" type="pres">
      <dgm:prSet presAssocID="{E72ABF4F-4896-41A2-BD54-DCBA0066B513}" presName="linear" presStyleCnt="0">
        <dgm:presLayoutVars>
          <dgm:animLvl val="lvl"/>
          <dgm:resizeHandles val="exact"/>
        </dgm:presLayoutVars>
      </dgm:prSet>
      <dgm:spPr/>
    </dgm:pt>
    <dgm:pt modelId="{1F11F002-9E77-47FD-BBCA-0EC52AD1FF52}" type="pres">
      <dgm:prSet presAssocID="{031C9061-E6E4-4E22-9182-61893AA7DC71}" presName="parentText" presStyleLbl="node1" presStyleIdx="0" presStyleCnt="1">
        <dgm:presLayoutVars>
          <dgm:chMax val="0"/>
          <dgm:bulletEnabled val="1"/>
        </dgm:presLayoutVars>
      </dgm:prSet>
      <dgm:spPr/>
    </dgm:pt>
  </dgm:ptLst>
  <dgm:cxnLst>
    <dgm:cxn modelId="{19999244-D65B-4800-8101-15DC05DEA7B7}" srcId="{E72ABF4F-4896-41A2-BD54-DCBA0066B513}" destId="{031C9061-E6E4-4E22-9182-61893AA7DC71}" srcOrd="0" destOrd="0" parTransId="{C8456A0E-8977-4D5A-93CE-722429235060}" sibTransId="{50C2F601-14D0-4AD2-844A-7560C627B939}"/>
    <dgm:cxn modelId="{B5CDE9A9-9B05-4537-A4D4-FB7AD9699F5E}" type="presOf" srcId="{E72ABF4F-4896-41A2-BD54-DCBA0066B513}" destId="{7013DD7D-CF41-4323-A2FE-6120A523DADF}" srcOrd="0" destOrd="0" presId="urn:microsoft.com/office/officeart/2005/8/layout/vList2"/>
    <dgm:cxn modelId="{ED9718D1-BFA6-4455-9FE1-60895CB277A9}" type="presOf" srcId="{031C9061-E6E4-4E22-9182-61893AA7DC71}" destId="{1F11F002-9E77-47FD-BBCA-0EC52AD1FF52}" srcOrd="0" destOrd="0" presId="urn:microsoft.com/office/officeart/2005/8/layout/vList2"/>
    <dgm:cxn modelId="{F6C1D45B-2933-4737-9C99-E239D8BAC861}" type="presParOf" srcId="{7013DD7D-CF41-4323-A2FE-6120A523DADF}" destId="{1F11F002-9E77-47FD-BBCA-0EC52AD1FF52}"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645F410-7018-4DAE-9830-401FFE08CC4F}"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IN"/>
        </a:p>
      </dgm:t>
    </dgm:pt>
    <dgm:pt modelId="{05919ECA-2CE2-4B02-8027-DDFCD326F6A9}">
      <dgm:prSet/>
      <dgm:spPr/>
      <dgm:t>
        <a:bodyPr/>
        <a:lstStyle/>
        <a:p>
          <a:r>
            <a:rPr lang="en-US"/>
            <a:t>Task in the puzzle box</a:t>
          </a:r>
          <a:endParaRPr lang="en-IN"/>
        </a:p>
      </dgm:t>
    </dgm:pt>
    <dgm:pt modelId="{5120CBE7-D08B-45AE-8357-C79196855C95}" type="parTrans" cxnId="{28D26439-0CF4-459B-AB86-3E4BB97EE7FA}">
      <dgm:prSet/>
      <dgm:spPr/>
      <dgm:t>
        <a:bodyPr/>
        <a:lstStyle/>
        <a:p>
          <a:endParaRPr lang="en-IN"/>
        </a:p>
      </dgm:t>
    </dgm:pt>
    <dgm:pt modelId="{EDBA7EAC-990D-454F-91CF-6916104678AB}" type="sibTrans" cxnId="{28D26439-0CF4-459B-AB86-3E4BB97EE7FA}">
      <dgm:prSet/>
      <dgm:spPr/>
      <dgm:t>
        <a:bodyPr/>
        <a:lstStyle/>
        <a:p>
          <a:endParaRPr lang="en-IN"/>
        </a:p>
      </dgm:t>
    </dgm:pt>
    <dgm:pt modelId="{3352565A-B2E0-4434-A9FD-3888CF37AD50}" type="pres">
      <dgm:prSet presAssocID="{B645F410-7018-4DAE-9830-401FFE08CC4F}" presName="linear" presStyleCnt="0">
        <dgm:presLayoutVars>
          <dgm:animLvl val="lvl"/>
          <dgm:resizeHandles val="exact"/>
        </dgm:presLayoutVars>
      </dgm:prSet>
      <dgm:spPr/>
    </dgm:pt>
    <dgm:pt modelId="{7491A34D-BDE2-41DB-8F25-7BBE27FF6221}" type="pres">
      <dgm:prSet presAssocID="{05919ECA-2CE2-4B02-8027-DDFCD326F6A9}" presName="parentText" presStyleLbl="node1" presStyleIdx="0" presStyleCnt="1">
        <dgm:presLayoutVars>
          <dgm:chMax val="0"/>
          <dgm:bulletEnabled val="1"/>
        </dgm:presLayoutVars>
      </dgm:prSet>
      <dgm:spPr/>
    </dgm:pt>
  </dgm:ptLst>
  <dgm:cxnLst>
    <dgm:cxn modelId="{28D26439-0CF4-459B-AB86-3E4BB97EE7FA}" srcId="{B645F410-7018-4DAE-9830-401FFE08CC4F}" destId="{05919ECA-2CE2-4B02-8027-DDFCD326F6A9}" srcOrd="0" destOrd="0" parTransId="{5120CBE7-D08B-45AE-8357-C79196855C95}" sibTransId="{EDBA7EAC-990D-454F-91CF-6916104678AB}"/>
    <dgm:cxn modelId="{34E0409A-3C10-48A7-A057-F78B0763357A}" type="presOf" srcId="{05919ECA-2CE2-4B02-8027-DDFCD326F6A9}" destId="{7491A34D-BDE2-41DB-8F25-7BBE27FF6221}" srcOrd="0" destOrd="0" presId="urn:microsoft.com/office/officeart/2005/8/layout/vList2"/>
    <dgm:cxn modelId="{6C8FF3F0-FCD5-47BE-A6A7-B1E9699D1EC1}" type="presOf" srcId="{B645F410-7018-4DAE-9830-401FFE08CC4F}" destId="{3352565A-B2E0-4434-A9FD-3888CF37AD50}" srcOrd="0" destOrd="0" presId="urn:microsoft.com/office/officeart/2005/8/layout/vList2"/>
    <dgm:cxn modelId="{7CB26AE8-D2FF-401F-8530-61D782861204}" type="presParOf" srcId="{3352565A-B2E0-4434-A9FD-3888CF37AD50}" destId="{7491A34D-BDE2-41DB-8F25-7BBE27FF622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797B902-4D0D-4018-B5C0-235612221C2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EA45D71F-6B0C-4753-A7F2-6F7659A302BC}">
      <dgm:prSet/>
      <dgm:spPr/>
      <dgm:t>
        <a:bodyPr/>
        <a:lstStyle/>
        <a:p>
          <a:r>
            <a:rPr lang="en-US"/>
            <a:t>A hungry cat was put in the cage who wanted to escape to get to the food but did not know the way out. It moved relentlessly and finally stepped on the foot switch and thus the door opened. When it escaped it was put in the cage again and in successive trials the cat learn that pressing the lever would lead to favorable consequences. Thus, the cat learn the desired behavior. </a:t>
          </a:r>
          <a:endParaRPr lang="en-IN"/>
        </a:p>
      </dgm:t>
    </dgm:pt>
    <dgm:pt modelId="{4E446B5F-480A-48AE-93AD-280BBCF58F0F}" type="parTrans" cxnId="{21E64209-9F5A-4E95-8068-15C6C2ED4604}">
      <dgm:prSet/>
      <dgm:spPr/>
      <dgm:t>
        <a:bodyPr/>
        <a:lstStyle/>
        <a:p>
          <a:endParaRPr lang="en-IN"/>
        </a:p>
      </dgm:t>
    </dgm:pt>
    <dgm:pt modelId="{C4AB13C3-465C-44A8-88D1-0C1CA4F55ADD}" type="sibTrans" cxnId="{21E64209-9F5A-4E95-8068-15C6C2ED4604}">
      <dgm:prSet/>
      <dgm:spPr/>
      <dgm:t>
        <a:bodyPr/>
        <a:lstStyle/>
        <a:p>
          <a:endParaRPr lang="en-IN"/>
        </a:p>
      </dgm:t>
    </dgm:pt>
    <dgm:pt modelId="{384355C6-C627-4CA1-B68D-4E71BEF34B29}" type="pres">
      <dgm:prSet presAssocID="{9797B902-4D0D-4018-B5C0-235612221C27}" presName="linear" presStyleCnt="0">
        <dgm:presLayoutVars>
          <dgm:animLvl val="lvl"/>
          <dgm:resizeHandles val="exact"/>
        </dgm:presLayoutVars>
      </dgm:prSet>
      <dgm:spPr/>
    </dgm:pt>
    <dgm:pt modelId="{ADE877BA-A43B-43F5-98B8-0672BC56AEA7}" type="pres">
      <dgm:prSet presAssocID="{EA45D71F-6B0C-4753-A7F2-6F7659A302BC}" presName="parentText" presStyleLbl="node1" presStyleIdx="0" presStyleCnt="1">
        <dgm:presLayoutVars>
          <dgm:chMax val="0"/>
          <dgm:bulletEnabled val="1"/>
        </dgm:presLayoutVars>
      </dgm:prSet>
      <dgm:spPr/>
    </dgm:pt>
  </dgm:ptLst>
  <dgm:cxnLst>
    <dgm:cxn modelId="{21E64209-9F5A-4E95-8068-15C6C2ED4604}" srcId="{9797B902-4D0D-4018-B5C0-235612221C27}" destId="{EA45D71F-6B0C-4753-A7F2-6F7659A302BC}" srcOrd="0" destOrd="0" parTransId="{4E446B5F-480A-48AE-93AD-280BBCF58F0F}" sibTransId="{C4AB13C3-465C-44A8-88D1-0C1CA4F55ADD}"/>
    <dgm:cxn modelId="{B4FFAD32-0A35-484B-A178-1A0C612B3547}" type="presOf" srcId="{9797B902-4D0D-4018-B5C0-235612221C27}" destId="{384355C6-C627-4CA1-B68D-4E71BEF34B29}" srcOrd="0" destOrd="0" presId="urn:microsoft.com/office/officeart/2005/8/layout/vList2"/>
    <dgm:cxn modelId="{4F109A9E-20D6-448C-8853-2F25B8958E7A}" type="presOf" srcId="{EA45D71F-6B0C-4753-A7F2-6F7659A302BC}" destId="{ADE877BA-A43B-43F5-98B8-0672BC56AEA7}" srcOrd="0" destOrd="0" presId="urn:microsoft.com/office/officeart/2005/8/layout/vList2"/>
    <dgm:cxn modelId="{A0F271D3-7ED4-43F1-BCAC-8F116254358C}" type="presParOf" srcId="{384355C6-C627-4CA1-B68D-4E71BEF34B29}" destId="{ADE877BA-A43B-43F5-98B8-0672BC56AEA7}"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D8F88CA7-891C-4830-A7E2-16754C50245E}"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IN"/>
        </a:p>
      </dgm:t>
    </dgm:pt>
    <dgm:pt modelId="{31F6C60C-2A73-4C33-B638-E1E1D5FD9D87}">
      <dgm:prSet/>
      <dgm:spPr/>
      <dgm:t>
        <a:bodyPr/>
        <a:lstStyle/>
        <a:p>
          <a:r>
            <a:rPr lang="en-IN"/>
            <a:t>Stages in the experiment </a:t>
          </a:r>
        </a:p>
      </dgm:t>
    </dgm:pt>
    <dgm:pt modelId="{6B2D0464-B197-496A-9DC8-E0D4E3C4204C}" type="parTrans" cxnId="{45371E3A-6D07-4BB9-8124-C76A50E7A479}">
      <dgm:prSet/>
      <dgm:spPr/>
      <dgm:t>
        <a:bodyPr/>
        <a:lstStyle/>
        <a:p>
          <a:endParaRPr lang="en-IN"/>
        </a:p>
      </dgm:t>
    </dgm:pt>
    <dgm:pt modelId="{4519C470-9121-43FD-BC29-EEA0A317FFB5}" type="sibTrans" cxnId="{45371E3A-6D07-4BB9-8124-C76A50E7A479}">
      <dgm:prSet/>
      <dgm:spPr/>
      <dgm:t>
        <a:bodyPr/>
        <a:lstStyle/>
        <a:p>
          <a:endParaRPr lang="en-IN"/>
        </a:p>
      </dgm:t>
    </dgm:pt>
    <dgm:pt modelId="{A696783A-B7D6-4767-B893-2EBED2BFBA7D}" type="pres">
      <dgm:prSet presAssocID="{D8F88CA7-891C-4830-A7E2-16754C50245E}" presName="linear" presStyleCnt="0">
        <dgm:presLayoutVars>
          <dgm:animLvl val="lvl"/>
          <dgm:resizeHandles val="exact"/>
        </dgm:presLayoutVars>
      </dgm:prSet>
      <dgm:spPr/>
    </dgm:pt>
    <dgm:pt modelId="{3B165E74-90DB-4C60-996E-40964AF8B265}" type="pres">
      <dgm:prSet presAssocID="{31F6C60C-2A73-4C33-B638-E1E1D5FD9D87}" presName="parentText" presStyleLbl="node1" presStyleIdx="0" presStyleCnt="1">
        <dgm:presLayoutVars>
          <dgm:chMax val="0"/>
          <dgm:bulletEnabled val="1"/>
        </dgm:presLayoutVars>
      </dgm:prSet>
      <dgm:spPr/>
    </dgm:pt>
  </dgm:ptLst>
  <dgm:cxnLst>
    <dgm:cxn modelId="{BEF4BC14-B547-484E-B6E1-9D885227C373}" type="presOf" srcId="{31F6C60C-2A73-4C33-B638-E1E1D5FD9D87}" destId="{3B165E74-90DB-4C60-996E-40964AF8B265}" srcOrd="0" destOrd="0" presId="urn:microsoft.com/office/officeart/2005/8/layout/vList2"/>
    <dgm:cxn modelId="{45371E3A-6D07-4BB9-8124-C76A50E7A479}" srcId="{D8F88CA7-891C-4830-A7E2-16754C50245E}" destId="{31F6C60C-2A73-4C33-B638-E1E1D5FD9D87}" srcOrd="0" destOrd="0" parTransId="{6B2D0464-B197-496A-9DC8-E0D4E3C4204C}" sibTransId="{4519C470-9121-43FD-BC29-EEA0A317FFB5}"/>
    <dgm:cxn modelId="{EFD7A1D6-2B17-43F5-A5B5-A74C716F7492}" type="presOf" srcId="{D8F88CA7-891C-4830-A7E2-16754C50245E}" destId="{A696783A-B7D6-4767-B893-2EBED2BFBA7D}" srcOrd="0" destOrd="0" presId="urn:microsoft.com/office/officeart/2005/8/layout/vList2"/>
    <dgm:cxn modelId="{25C125D7-B515-456A-82D6-C8348208305E}" type="presParOf" srcId="{A696783A-B7D6-4767-B893-2EBED2BFBA7D}" destId="{3B165E74-90DB-4C60-996E-40964AF8B26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8A61E59-DEC9-4076-8CB0-B8AD3274A3F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C545E4C5-9536-4DB2-A895-2F9479F80C45}">
      <dgm:prSet/>
      <dgm:spPr/>
      <dgm:t>
        <a:bodyPr/>
        <a:lstStyle/>
        <a:p>
          <a:r>
            <a:rPr lang="en-US"/>
            <a:t>1. Drive - The cat was hungry and hence it tried harder to reach the food. </a:t>
          </a:r>
          <a:endParaRPr lang="en-IN"/>
        </a:p>
      </dgm:t>
    </dgm:pt>
    <dgm:pt modelId="{91564B10-8C29-4167-A388-55916A38771B}" type="parTrans" cxnId="{C70F12BF-0700-4DF3-A23D-1D7D8AE6B487}">
      <dgm:prSet/>
      <dgm:spPr/>
      <dgm:t>
        <a:bodyPr/>
        <a:lstStyle/>
        <a:p>
          <a:endParaRPr lang="en-IN"/>
        </a:p>
      </dgm:t>
    </dgm:pt>
    <dgm:pt modelId="{EE948EF7-F2E5-460B-83B9-948A1A83EAEE}" type="sibTrans" cxnId="{C70F12BF-0700-4DF3-A23D-1D7D8AE6B487}">
      <dgm:prSet/>
      <dgm:spPr/>
      <dgm:t>
        <a:bodyPr/>
        <a:lstStyle/>
        <a:p>
          <a:endParaRPr lang="en-IN"/>
        </a:p>
      </dgm:t>
    </dgm:pt>
    <dgm:pt modelId="{46CAF9B6-1187-42C9-965B-0C7A02638860}">
      <dgm:prSet/>
      <dgm:spPr/>
      <dgm:t>
        <a:bodyPr/>
        <a:lstStyle/>
        <a:p>
          <a:r>
            <a:rPr lang="en-US"/>
            <a:t>2. Goal- To find the food. </a:t>
          </a:r>
          <a:endParaRPr lang="en-IN"/>
        </a:p>
      </dgm:t>
    </dgm:pt>
    <dgm:pt modelId="{CE4C46D6-2BBD-471A-9757-DAA6BDE09F0E}" type="parTrans" cxnId="{A6CD0CE6-922C-4094-ADB0-6D06DC9E7E8E}">
      <dgm:prSet/>
      <dgm:spPr/>
      <dgm:t>
        <a:bodyPr/>
        <a:lstStyle/>
        <a:p>
          <a:endParaRPr lang="en-IN"/>
        </a:p>
      </dgm:t>
    </dgm:pt>
    <dgm:pt modelId="{48B9BF86-F0B5-448B-8518-289C079516C7}" type="sibTrans" cxnId="{A6CD0CE6-922C-4094-ADB0-6D06DC9E7E8E}">
      <dgm:prSet/>
      <dgm:spPr/>
      <dgm:t>
        <a:bodyPr/>
        <a:lstStyle/>
        <a:p>
          <a:endParaRPr lang="en-IN"/>
        </a:p>
      </dgm:t>
    </dgm:pt>
    <dgm:pt modelId="{2C315152-34B6-4CFE-8E92-9C8DAF255489}">
      <dgm:prSet/>
      <dgm:spPr/>
      <dgm:t>
        <a:bodyPr/>
        <a:lstStyle/>
        <a:p>
          <a:r>
            <a:rPr lang="en-IN"/>
            <a:t>3. Random movements </a:t>
          </a:r>
        </a:p>
      </dgm:t>
    </dgm:pt>
    <dgm:pt modelId="{D6F757A4-E738-4965-8BFC-E80F9B694624}" type="parTrans" cxnId="{0EFC3E07-A3F6-4B0A-B0E0-E602199A5DF8}">
      <dgm:prSet/>
      <dgm:spPr/>
      <dgm:t>
        <a:bodyPr/>
        <a:lstStyle/>
        <a:p>
          <a:endParaRPr lang="en-IN"/>
        </a:p>
      </dgm:t>
    </dgm:pt>
    <dgm:pt modelId="{98109FE1-C584-4CA5-B518-BED496076956}" type="sibTrans" cxnId="{0EFC3E07-A3F6-4B0A-B0E0-E602199A5DF8}">
      <dgm:prSet/>
      <dgm:spPr/>
      <dgm:t>
        <a:bodyPr/>
        <a:lstStyle/>
        <a:p>
          <a:endParaRPr lang="en-IN"/>
        </a:p>
      </dgm:t>
    </dgm:pt>
    <dgm:pt modelId="{65C4A84E-41FA-41AD-8913-2D77D4379C90}">
      <dgm:prSet/>
      <dgm:spPr/>
      <dgm:t>
        <a:bodyPr/>
        <a:lstStyle/>
        <a:p>
          <a:r>
            <a:rPr lang="en-US"/>
            <a:t>4. Cat recognized the correct movement after manipulating. </a:t>
          </a:r>
          <a:endParaRPr lang="en-IN"/>
        </a:p>
      </dgm:t>
    </dgm:pt>
    <dgm:pt modelId="{5CA4A547-194F-46D3-B738-0BD724CC3C50}" type="parTrans" cxnId="{1370C973-947E-43A3-BC58-F6CB44610F7C}">
      <dgm:prSet/>
      <dgm:spPr/>
      <dgm:t>
        <a:bodyPr/>
        <a:lstStyle/>
        <a:p>
          <a:endParaRPr lang="en-IN"/>
        </a:p>
      </dgm:t>
    </dgm:pt>
    <dgm:pt modelId="{AA4A6231-05DC-4BAA-A287-0FF70C3D262A}" type="sibTrans" cxnId="{1370C973-947E-43A3-BC58-F6CB44610F7C}">
      <dgm:prSet/>
      <dgm:spPr/>
      <dgm:t>
        <a:bodyPr/>
        <a:lstStyle/>
        <a:p>
          <a:endParaRPr lang="en-IN"/>
        </a:p>
      </dgm:t>
    </dgm:pt>
    <dgm:pt modelId="{DCDE08B8-6E69-4B63-A097-177456F7A65A}" type="pres">
      <dgm:prSet presAssocID="{78A61E59-DEC9-4076-8CB0-B8AD3274A3F8}" presName="linear" presStyleCnt="0">
        <dgm:presLayoutVars>
          <dgm:animLvl val="lvl"/>
          <dgm:resizeHandles val="exact"/>
        </dgm:presLayoutVars>
      </dgm:prSet>
      <dgm:spPr/>
    </dgm:pt>
    <dgm:pt modelId="{C0E6947E-A123-4715-84B3-20BB5A399A5E}" type="pres">
      <dgm:prSet presAssocID="{C545E4C5-9536-4DB2-A895-2F9479F80C45}" presName="parentText" presStyleLbl="node1" presStyleIdx="0" presStyleCnt="4">
        <dgm:presLayoutVars>
          <dgm:chMax val="0"/>
          <dgm:bulletEnabled val="1"/>
        </dgm:presLayoutVars>
      </dgm:prSet>
      <dgm:spPr/>
    </dgm:pt>
    <dgm:pt modelId="{5AFC503D-73FB-4CC2-AA64-66CD5CA195A1}" type="pres">
      <dgm:prSet presAssocID="{EE948EF7-F2E5-460B-83B9-948A1A83EAEE}" presName="spacer" presStyleCnt="0"/>
      <dgm:spPr/>
    </dgm:pt>
    <dgm:pt modelId="{D28570B9-4B30-42EA-961F-078AC1F0BDFB}" type="pres">
      <dgm:prSet presAssocID="{46CAF9B6-1187-42C9-965B-0C7A02638860}" presName="parentText" presStyleLbl="node1" presStyleIdx="1" presStyleCnt="4">
        <dgm:presLayoutVars>
          <dgm:chMax val="0"/>
          <dgm:bulletEnabled val="1"/>
        </dgm:presLayoutVars>
      </dgm:prSet>
      <dgm:spPr/>
    </dgm:pt>
    <dgm:pt modelId="{BAA475DC-5862-4D38-98BD-BCBF032321AD}" type="pres">
      <dgm:prSet presAssocID="{48B9BF86-F0B5-448B-8518-289C079516C7}" presName="spacer" presStyleCnt="0"/>
      <dgm:spPr/>
    </dgm:pt>
    <dgm:pt modelId="{932670A0-1A7A-4754-8B51-AFEA2A5E2252}" type="pres">
      <dgm:prSet presAssocID="{2C315152-34B6-4CFE-8E92-9C8DAF255489}" presName="parentText" presStyleLbl="node1" presStyleIdx="2" presStyleCnt="4">
        <dgm:presLayoutVars>
          <dgm:chMax val="0"/>
          <dgm:bulletEnabled val="1"/>
        </dgm:presLayoutVars>
      </dgm:prSet>
      <dgm:spPr/>
    </dgm:pt>
    <dgm:pt modelId="{B06BD45D-5BAC-43AD-857A-36DD473BA2D8}" type="pres">
      <dgm:prSet presAssocID="{98109FE1-C584-4CA5-B518-BED496076956}" presName="spacer" presStyleCnt="0"/>
      <dgm:spPr/>
    </dgm:pt>
    <dgm:pt modelId="{80BB6257-E15B-4C7F-A22E-196A4657B579}" type="pres">
      <dgm:prSet presAssocID="{65C4A84E-41FA-41AD-8913-2D77D4379C90}" presName="parentText" presStyleLbl="node1" presStyleIdx="3" presStyleCnt="4">
        <dgm:presLayoutVars>
          <dgm:chMax val="0"/>
          <dgm:bulletEnabled val="1"/>
        </dgm:presLayoutVars>
      </dgm:prSet>
      <dgm:spPr/>
    </dgm:pt>
  </dgm:ptLst>
  <dgm:cxnLst>
    <dgm:cxn modelId="{0EFC3E07-A3F6-4B0A-B0E0-E602199A5DF8}" srcId="{78A61E59-DEC9-4076-8CB0-B8AD3274A3F8}" destId="{2C315152-34B6-4CFE-8E92-9C8DAF255489}" srcOrd="2" destOrd="0" parTransId="{D6F757A4-E738-4965-8BFC-E80F9B694624}" sibTransId="{98109FE1-C584-4CA5-B518-BED496076956}"/>
    <dgm:cxn modelId="{99BD8F0B-1E6A-4232-B08A-7E7F5E662305}" type="presOf" srcId="{C545E4C5-9536-4DB2-A895-2F9479F80C45}" destId="{C0E6947E-A123-4715-84B3-20BB5A399A5E}" srcOrd="0" destOrd="0" presId="urn:microsoft.com/office/officeart/2005/8/layout/vList2"/>
    <dgm:cxn modelId="{07185211-A57D-46BA-9A22-C6271BDBC490}" type="presOf" srcId="{78A61E59-DEC9-4076-8CB0-B8AD3274A3F8}" destId="{DCDE08B8-6E69-4B63-A097-177456F7A65A}" srcOrd="0" destOrd="0" presId="urn:microsoft.com/office/officeart/2005/8/layout/vList2"/>
    <dgm:cxn modelId="{2396672D-746A-45C2-8DE2-5FD2A859D314}" type="presOf" srcId="{46CAF9B6-1187-42C9-965B-0C7A02638860}" destId="{D28570B9-4B30-42EA-961F-078AC1F0BDFB}" srcOrd="0" destOrd="0" presId="urn:microsoft.com/office/officeart/2005/8/layout/vList2"/>
    <dgm:cxn modelId="{1370C973-947E-43A3-BC58-F6CB44610F7C}" srcId="{78A61E59-DEC9-4076-8CB0-B8AD3274A3F8}" destId="{65C4A84E-41FA-41AD-8913-2D77D4379C90}" srcOrd="3" destOrd="0" parTransId="{5CA4A547-194F-46D3-B738-0BD724CC3C50}" sibTransId="{AA4A6231-05DC-4BAA-A287-0FF70C3D262A}"/>
    <dgm:cxn modelId="{B61FDBB4-A1A7-4D55-A73D-CCB73C395873}" type="presOf" srcId="{65C4A84E-41FA-41AD-8913-2D77D4379C90}" destId="{80BB6257-E15B-4C7F-A22E-196A4657B579}" srcOrd="0" destOrd="0" presId="urn:microsoft.com/office/officeart/2005/8/layout/vList2"/>
    <dgm:cxn modelId="{C70F12BF-0700-4DF3-A23D-1D7D8AE6B487}" srcId="{78A61E59-DEC9-4076-8CB0-B8AD3274A3F8}" destId="{C545E4C5-9536-4DB2-A895-2F9479F80C45}" srcOrd="0" destOrd="0" parTransId="{91564B10-8C29-4167-A388-55916A38771B}" sibTransId="{EE948EF7-F2E5-460B-83B9-948A1A83EAEE}"/>
    <dgm:cxn modelId="{A6CD0CE6-922C-4094-ADB0-6D06DC9E7E8E}" srcId="{78A61E59-DEC9-4076-8CB0-B8AD3274A3F8}" destId="{46CAF9B6-1187-42C9-965B-0C7A02638860}" srcOrd="1" destOrd="0" parTransId="{CE4C46D6-2BBD-471A-9757-DAA6BDE09F0E}" sibTransId="{48B9BF86-F0B5-448B-8518-289C079516C7}"/>
    <dgm:cxn modelId="{076AD2F4-24A2-4785-8E66-81AFB57D96FC}" type="presOf" srcId="{2C315152-34B6-4CFE-8E92-9C8DAF255489}" destId="{932670A0-1A7A-4754-8B51-AFEA2A5E2252}" srcOrd="0" destOrd="0" presId="urn:microsoft.com/office/officeart/2005/8/layout/vList2"/>
    <dgm:cxn modelId="{A206ECC4-29ED-48CB-A75C-EA46551A3605}" type="presParOf" srcId="{DCDE08B8-6E69-4B63-A097-177456F7A65A}" destId="{C0E6947E-A123-4715-84B3-20BB5A399A5E}" srcOrd="0" destOrd="0" presId="urn:microsoft.com/office/officeart/2005/8/layout/vList2"/>
    <dgm:cxn modelId="{6B99183A-616D-4CC7-BB9A-2E8D5C4A51DD}" type="presParOf" srcId="{DCDE08B8-6E69-4B63-A097-177456F7A65A}" destId="{5AFC503D-73FB-4CC2-AA64-66CD5CA195A1}" srcOrd="1" destOrd="0" presId="urn:microsoft.com/office/officeart/2005/8/layout/vList2"/>
    <dgm:cxn modelId="{0F807508-D12F-4184-86BD-9EFF788A4252}" type="presParOf" srcId="{DCDE08B8-6E69-4B63-A097-177456F7A65A}" destId="{D28570B9-4B30-42EA-961F-078AC1F0BDFB}" srcOrd="2" destOrd="0" presId="urn:microsoft.com/office/officeart/2005/8/layout/vList2"/>
    <dgm:cxn modelId="{0EE0BCF3-7D2E-4BB5-9EA9-24418CC78A79}" type="presParOf" srcId="{DCDE08B8-6E69-4B63-A097-177456F7A65A}" destId="{BAA475DC-5862-4D38-98BD-BCBF032321AD}" srcOrd="3" destOrd="0" presId="urn:microsoft.com/office/officeart/2005/8/layout/vList2"/>
    <dgm:cxn modelId="{87847443-1279-4376-9590-F283ECB1116E}" type="presParOf" srcId="{DCDE08B8-6E69-4B63-A097-177456F7A65A}" destId="{932670A0-1A7A-4754-8B51-AFEA2A5E2252}" srcOrd="4" destOrd="0" presId="urn:microsoft.com/office/officeart/2005/8/layout/vList2"/>
    <dgm:cxn modelId="{8EEFB7D7-2F4D-41AD-A35F-8E4871AFB3F2}" type="presParOf" srcId="{DCDE08B8-6E69-4B63-A097-177456F7A65A}" destId="{B06BD45D-5BAC-43AD-857A-36DD473BA2D8}" srcOrd="5" destOrd="0" presId="urn:microsoft.com/office/officeart/2005/8/layout/vList2"/>
    <dgm:cxn modelId="{C68465DE-834C-4940-9F8E-848014C1FC70}" type="presParOf" srcId="{DCDE08B8-6E69-4B63-A097-177456F7A65A}" destId="{80BB6257-E15B-4C7F-A22E-196A4657B579}"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682FD16C-A718-4CC1-B348-4DF58E2C2809}"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IN"/>
        </a:p>
      </dgm:t>
    </dgm:pt>
    <dgm:pt modelId="{500B3E1E-F033-4DA1-B654-DB82938E3FBB}">
      <dgm:prSet/>
      <dgm:spPr/>
      <dgm:t>
        <a:bodyPr/>
        <a:lstStyle/>
        <a:p>
          <a:r>
            <a:rPr lang="en-IN" b="1"/>
            <a:t>Thorndike’s Laws </a:t>
          </a:r>
          <a:endParaRPr lang="en-IN"/>
        </a:p>
      </dgm:t>
    </dgm:pt>
    <dgm:pt modelId="{0A93521B-E75B-4CEE-A8C8-32457B2C4587}" type="parTrans" cxnId="{6CFAE43F-E8F8-45A7-AEC8-F9C178A3B857}">
      <dgm:prSet/>
      <dgm:spPr/>
      <dgm:t>
        <a:bodyPr/>
        <a:lstStyle/>
        <a:p>
          <a:endParaRPr lang="en-IN"/>
        </a:p>
      </dgm:t>
    </dgm:pt>
    <dgm:pt modelId="{A5B59EA3-9948-4168-83A4-EEAD8B1A1136}" type="sibTrans" cxnId="{6CFAE43F-E8F8-45A7-AEC8-F9C178A3B857}">
      <dgm:prSet/>
      <dgm:spPr/>
      <dgm:t>
        <a:bodyPr/>
        <a:lstStyle/>
        <a:p>
          <a:endParaRPr lang="en-IN"/>
        </a:p>
      </dgm:t>
    </dgm:pt>
    <dgm:pt modelId="{58943456-1F9C-4CD1-92DA-ADB288B4BF83}" type="pres">
      <dgm:prSet presAssocID="{682FD16C-A718-4CC1-B348-4DF58E2C2809}" presName="linear" presStyleCnt="0">
        <dgm:presLayoutVars>
          <dgm:animLvl val="lvl"/>
          <dgm:resizeHandles val="exact"/>
        </dgm:presLayoutVars>
      </dgm:prSet>
      <dgm:spPr/>
    </dgm:pt>
    <dgm:pt modelId="{4FE83BDC-A8A5-4EED-829B-9947145DA711}" type="pres">
      <dgm:prSet presAssocID="{500B3E1E-F033-4DA1-B654-DB82938E3FBB}" presName="parentText" presStyleLbl="node1" presStyleIdx="0" presStyleCnt="1">
        <dgm:presLayoutVars>
          <dgm:chMax val="0"/>
          <dgm:bulletEnabled val="1"/>
        </dgm:presLayoutVars>
      </dgm:prSet>
      <dgm:spPr/>
    </dgm:pt>
  </dgm:ptLst>
  <dgm:cxnLst>
    <dgm:cxn modelId="{C645AD25-E066-4ACC-8776-6D3B8EF4DFE7}" type="presOf" srcId="{500B3E1E-F033-4DA1-B654-DB82938E3FBB}" destId="{4FE83BDC-A8A5-4EED-829B-9947145DA711}" srcOrd="0" destOrd="0" presId="urn:microsoft.com/office/officeart/2005/8/layout/vList2"/>
    <dgm:cxn modelId="{6CFAE43F-E8F8-45A7-AEC8-F9C178A3B857}" srcId="{682FD16C-A718-4CC1-B348-4DF58E2C2809}" destId="{500B3E1E-F033-4DA1-B654-DB82938E3FBB}" srcOrd="0" destOrd="0" parTransId="{0A93521B-E75B-4CEE-A8C8-32457B2C4587}" sibTransId="{A5B59EA3-9948-4168-83A4-EEAD8B1A1136}"/>
    <dgm:cxn modelId="{3CAFF161-258F-4EA9-92A8-E4CF7405AF1C}" type="presOf" srcId="{682FD16C-A718-4CC1-B348-4DF58E2C2809}" destId="{58943456-1F9C-4CD1-92DA-ADB288B4BF83}" srcOrd="0" destOrd="0" presId="urn:microsoft.com/office/officeart/2005/8/layout/vList2"/>
    <dgm:cxn modelId="{79CA65D8-AC3D-441F-B24D-E0D54115BCE4}" type="presParOf" srcId="{58943456-1F9C-4CD1-92DA-ADB288B4BF83}" destId="{4FE83BDC-A8A5-4EED-829B-9947145DA71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CEBEED82-2263-47E8-877A-11243966645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4D51DCAA-F671-4086-91FA-9B1EE79F9CA0}">
      <dgm:prSet/>
      <dgm:spPr/>
      <dgm:t>
        <a:bodyPr/>
        <a:lstStyle/>
        <a:p>
          <a:r>
            <a:rPr lang="en-US"/>
            <a:t>Thorndike presented the laws of learning on the basis of his belief in stimulus response connection. He first wrote it in the book Animal Learning (1898). </a:t>
          </a:r>
          <a:endParaRPr lang="en-IN"/>
        </a:p>
      </dgm:t>
    </dgm:pt>
    <dgm:pt modelId="{49E29EFE-8CB8-4D65-AE8C-AE65918DEBCA}" type="parTrans" cxnId="{5CF3ED61-D3FE-4E71-95C2-7D9ED9D66557}">
      <dgm:prSet/>
      <dgm:spPr/>
      <dgm:t>
        <a:bodyPr/>
        <a:lstStyle/>
        <a:p>
          <a:endParaRPr lang="en-IN"/>
        </a:p>
      </dgm:t>
    </dgm:pt>
    <dgm:pt modelId="{53C5E1D1-9510-4E8F-AECB-55B42CB49836}" type="sibTrans" cxnId="{5CF3ED61-D3FE-4E71-95C2-7D9ED9D66557}">
      <dgm:prSet/>
      <dgm:spPr/>
      <dgm:t>
        <a:bodyPr/>
        <a:lstStyle/>
        <a:p>
          <a:endParaRPr lang="en-IN"/>
        </a:p>
      </dgm:t>
    </dgm:pt>
    <dgm:pt modelId="{3E94F4E0-A70E-4959-824E-E1042F069FD9}">
      <dgm:prSet/>
      <dgm:spPr/>
      <dgm:t>
        <a:bodyPr/>
        <a:lstStyle/>
        <a:p>
          <a:r>
            <a:rPr lang="en-IN" dirty="0"/>
            <a:t>The primary laws are:</a:t>
          </a:r>
        </a:p>
      </dgm:t>
    </dgm:pt>
    <dgm:pt modelId="{F5A7AF3A-40B4-46F2-9BFB-17D9D8F4EA5A}" type="parTrans" cxnId="{F55B4A00-6927-43B6-8F14-FDDFC8E21E58}">
      <dgm:prSet/>
      <dgm:spPr/>
      <dgm:t>
        <a:bodyPr/>
        <a:lstStyle/>
        <a:p>
          <a:endParaRPr lang="en-IN"/>
        </a:p>
      </dgm:t>
    </dgm:pt>
    <dgm:pt modelId="{96925D81-B28C-49DD-97FB-ACDF020B7500}" type="sibTrans" cxnId="{F55B4A00-6927-43B6-8F14-FDDFC8E21E58}">
      <dgm:prSet/>
      <dgm:spPr/>
      <dgm:t>
        <a:bodyPr/>
        <a:lstStyle/>
        <a:p>
          <a:endParaRPr lang="en-IN"/>
        </a:p>
      </dgm:t>
    </dgm:pt>
    <dgm:pt modelId="{6DC3383E-FC2C-421C-A2D4-091D69237DB6}">
      <dgm:prSet/>
      <dgm:spPr/>
      <dgm:t>
        <a:bodyPr/>
        <a:lstStyle/>
        <a:p>
          <a:r>
            <a:rPr lang="en-IN" dirty="0"/>
            <a:t>3. Law of Effect </a:t>
          </a:r>
        </a:p>
      </dgm:t>
    </dgm:pt>
    <dgm:pt modelId="{08959403-A910-4617-A0F3-1ED087B7008A}" type="parTrans" cxnId="{C7CBE64C-A418-4D29-A036-F0AD741903D3}">
      <dgm:prSet/>
      <dgm:spPr/>
      <dgm:t>
        <a:bodyPr/>
        <a:lstStyle/>
        <a:p>
          <a:endParaRPr lang="en-IN"/>
        </a:p>
      </dgm:t>
    </dgm:pt>
    <dgm:pt modelId="{38329B9B-1380-42D8-887D-1BE7DB66B15E}" type="sibTrans" cxnId="{C7CBE64C-A418-4D29-A036-F0AD741903D3}">
      <dgm:prSet/>
      <dgm:spPr/>
      <dgm:t>
        <a:bodyPr/>
        <a:lstStyle/>
        <a:p>
          <a:endParaRPr lang="en-IN"/>
        </a:p>
      </dgm:t>
    </dgm:pt>
    <dgm:pt modelId="{064A98F0-3EAE-483B-8643-401097654421}">
      <dgm:prSet/>
      <dgm:spPr/>
      <dgm:t>
        <a:bodyPr/>
        <a:lstStyle/>
        <a:p>
          <a:r>
            <a:rPr lang="en-IN" dirty="0"/>
            <a:t>1. Law of Readiness</a:t>
          </a:r>
        </a:p>
      </dgm:t>
    </dgm:pt>
    <dgm:pt modelId="{B6FC31F5-06F6-40C6-814A-4D04576B4879}" type="parTrans" cxnId="{9176873B-43DA-422B-AE1A-FF8374376A79}">
      <dgm:prSet/>
      <dgm:spPr/>
    </dgm:pt>
    <dgm:pt modelId="{F9693A96-9E8F-4206-895D-164A3E6DB63E}" type="sibTrans" cxnId="{9176873B-43DA-422B-AE1A-FF8374376A79}">
      <dgm:prSet/>
      <dgm:spPr/>
    </dgm:pt>
    <dgm:pt modelId="{4865985B-5CBB-48A4-BCFE-F5A27F7AF45C}">
      <dgm:prSet/>
      <dgm:spPr/>
      <dgm:t>
        <a:bodyPr/>
        <a:lstStyle/>
        <a:p>
          <a:r>
            <a:rPr lang="en-IN" dirty="0"/>
            <a:t>2.Law of Exercise </a:t>
          </a:r>
        </a:p>
      </dgm:t>
    </dgm:pt>
    <dgm:pt modelId="{B885F272-7EF4-41BA-9537-144F160ACF6E}" type="parTrans" cxnId="{D65EE8D9-760B-4D82-BA26-564E23E13820}">
      <dgm:prSet/>
      <dgm:spPr/>
    </dgm:pt>
    <dgm:pt modelId="{4B1A89E6-7670-42CC-B225-A2C950353C53}" type="sibTrans" cxnId="{D65EE8D9-760B-4D82-BA26-564E23E13820}">
      <dgm:prSet/>
      <dgm:spPr/>
    </dgm:pt>
    <dgm:pt modelId="{90B21984-A763-4DFD-B584-899D5F2AFBD2}" type="pres">
      <dgm:prSet presAssocID="{CEBEED82-2263-47E8-877A-11243966645F}" presName="linear" presStyleCnt="0">
        <dgm:presLayoutVars>
          <dgm:animLvl val="lvl"/>
          <dgm:resizeHandles val="exact"/>
        </dgm:presLayoutVars>
      </dgm:prSet>
      <dgm:spPr/>
    </dgm:pt>
    <dgm:pt modelId="{DFFDC6B5-4B39-4026-B4C6-453CDC842A7F}" type="pres">
      <dgm:prSet presAssocID="{4D51DCAA-F671-4086-91FA-9B1EE79F9CA0}" presName="parentText" presStyleLbl="node1" presStyleIdx="0" presStyleCnt="1">
        <dgm:presLayoutVars>
          <dgm:chMax val="0"/>
          <dgm:bulletEnabled val="1"/>
        </dgm:presLayoutVars>
      </dgm:prSet>
      <dgm:spPr/>
    </dgm:pt>
    <dgm:pt modelId="{BDCCCBE9-CDAC-4C7B-A5D2-2154674AA7C2}" type="pres">
      <dgm:prSet presAssocID="{4D51DCAA-F671-4086-91FA-9B1EE79F9CA0}" presName="childText" presStyleLbl="revTx" presStyleIdx="0" presStyleCnt="1">
        <dgm:presLayoutVars>
          <dgm:bulletEnabled val="1"/>
        </dgm:presLayoutVars>
      </dgm:prSet>
      <dgm:spPr/>
    </dgm:pt>
  </dgm:ptLst>
  <dgm:cxnLst>
    <dgm:cxn modelId="{F55B4A00-6927-43B6-8F14-FDDFC8E21E58}" srcId="{4D51DCAA-F671-4086-91FA-9B1EE79F9CA0}" destId="{3E94F4E0-A70E-4959-824E-E1042F069FD9}" srcOrd="0" destOrd="0" parTransId="{F5A7AF3A-40B4-46F2-9BFB-17D9D8F4EA5A}" sibTransId="{96925D81-B28C-49DD-97FB-ACDF020B7500}"/>
    <dgm:cxn modelId="{89AAB528-79C5-4554-B69A-58C53EB6E863}" type="presOf" srcId="{4865985B-5CBB-48A4-BCFE-F5A27F7AF45C}" destId="{BDCCCBE9-CDAC-4C7B-A5D2-2154674AA7C2}" srcOrd="0" destOrd="2" presId="urn:microsoft.com/office/officeart/2005/8/layout/vList2"/>
    <dgm:cxn modelId="{775B622C-01FD-4E4B-B418-4719242417FE}" type="presOf" srcId="{064A98F0-3EAE-483B-8643-401097654421}" destId="{BDCCCBE9-CDAC-4C7B-A5D2-2154674AA7C2}" srcOrd="0" destOrd="1" presId="urn:microsoft.com/office/officeart/2005/8/layout/vList2"/>
    <dgm:cxn modelId="{08C6D333-725E-4440-9F6D-3BA1991EEBA6}" type="presOf" srcId="{6DC3383E-FC2C-421C-A2D4-091D69237DB6}" destId="{BDCCCBE9-CDAC-4C7B-A5D2-2154674AA7C2}" srcOrd="0" destOrd="3" presId="urn:microsoft.com/office/officeart/2005/8/layout/vList2"/>
    <dgm:cxn modelId="{9176873B-43DA-422B-AE1A-FF8374376A79}" srcId="{4D51DCAA-F671-4086-91FA-9B1EE79F9CA0}" destId="{064A98F0-3EAE-483B-8643-401097654421}" srcOrd="1" destOrd="0" parTransId="{B6FC31F5-06F6-40C6-814A-4D04576B4879}" sibTransId="{F9693A96-9E8F-4206-895D-164A3E6DB63E}"/>
    <dgm:cxn modelId="{5CF3ED61-D3FE-4E71-95C2-7D9ED9D66557}" srcId="{CEBEED82-2263-47E8-877A-11243966645F}" destId="{4D51DCAA-F671-4086-91FA-9B1EE79F9CA0}" srcOrd="0" destOrd="0" parTransId="{49E29EFE-8CB8-4D65-AE8C-AE65918DEBCA}" sibTransId="{53C5E1D1-9510-4E8F-AECB-55B42CB49836}"/>
    <dgm:cxn modelId="{C7CBE64C-A418-4D29-A036-F0AD741903D3}" srcId="{4D51DCAA-F671-4086-91FA-9B1EE79F9CA0}" destId="{6DC3383E-FC2C-421C-A2D4-091D69237DB6}" srcOrd="3" destOrd="0" parTransId="{08959403-A910-4617-A0F3-1ED087B7008A}" sibTransId="{38329B9B-1380-42D8-887D-1BE7DB66B15E}"/>
    <dgm:cxn modelId="{83769BA0-E2D5-4FD2-9542-5C53BC865017}" type="presOf" srcId="{CEBEED82-2263-47E8-877A-11243966645F}" destId="{90B21984-A763-4DFD-B584-899D5F2AFBD2}" srcOrd="0" destOrd="0" presId="urn:microsoft.com/office/officeart/2005/8/layout/vList2"/>
    <dgm:cxn modelId="{A01292B7-9431-4D37-8F54-BBE92C518E66}" type="presOf" srcId="{3E94F4E0-A70E-4959-824E-E1042F069FD9}" destId="{BDCCCBE9-CDAC-4C7B-A5D2-2154674AA7C2}" srcOrd="0" destOrd="0" presId="urn:microsoft.com/office/officeart/2005/8/layout/vList2"/>
    <dgm:cxn modelId="{92F94CD1-B8FC-4751-8950-46B9C55F9E4A}" type="presOf" srcId="{4D51DCAA-F671-4086-91FA-9B1EE79F9CA0}" destId="{DFFDC6B5-4B39-4026-B4C6-453CDC842A7F}" srcOrd="0" destOrd="0" presId="urn:microsoft.com/office/officeart/2005/8/layout/vList2"/>
    <dgm:cxn modelId="{D65EE8D9-760B-4D82-BA26-564E23E13820}" srcId="{4D51DCAA-F671-4086-91FA-9B1EE79F9CA0}" destId="{4865985B-5CBB-48A4-BCFE-F5A27F7AF45C}" srcOrd="2" destOrd="0" parTransId="{B885F272-7EF4-41BA-9537-144F160ACF6E}" sibTransId="{4B1A89E6-7670-42CC-B225-A2C950353C53}"/>
    <dgm:cxn modelId="{5C1AA146-66AA-4013-853C-25CCAA203866}" type="presParOf" srcId="{90B21984-A763-4DFD-B584-899D5F2AFBD2}" destId="{DFFDC6B5-4B39-4026-B4C6-453CDC842A7F}" srcOrd="0" destOrd="0" presId="urn:microsoft.com/office/officeart/2005/8/layout/vList2"/>
    <dgm:cxn modelId="{B214D766-3030-45E3-ADCF-014621BC9A2C}" type="presParOf" srcId="{90B21984-A763-4DFD-B584-899D5F2AFBD2}" destId="{BDCCCBE9-CDAC-4C7B-A5D2-2154674AA7C2}"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C3A29FE5-91D6-4BA2-8F7B-FCA95A4934DC}"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IN"/>
        </a:p>
      </dgm:t>
    </dgm:pt>
    <dgm:pt modelId="{6FE64BBA-FF8C-4970-ABCB-090AFDDE1B00}">
      <dgm:prSet/>
      <dgm:spPr/>
      <dgm:t>
        <a:bodyPr/>
        <a:lstStyle/>
        <a:p>
          <a:r>
            <a:rPr lang="en-IN" b="1"/>
            <a:t>Law of Readiness </a:t>
          </a:r>
          <a:endParaRPr lang="en-IN"/>
        </a:p>
      </dgm:t>
    </dgm:pt>
    <dgm:pt modelId="{8A1AEEE5-32FD-4C85-A52E-1AEE05E9DCEC}" type="parTrans" cxnId="{DF89548E-8DFF-4B27-9BF2-907F8CCD9A72}">
      <dgm:prSet/>
      <dgm:spPr/>
      <dgm:t>
        <a:bodyPr/>
        <a:lstStyle/>
        <a:p>
          <a:endParaRPr lang="en-IN"/>
        </a:p>
      </dgm:t>
    </dgm:pt>
    <dgm:pt modelId="{521A5B7B-3876-4A66-BD87-D316F1860614}" type="sibTrans" cxnId="{DF89548E-8DFF-4B27-9BF2-907F8CCD9A72}">
      <dgm:prSet/>
      <dgm:spPr/>
      <dgm:t>
        <a:bodyPr/>
        <a:lstStyle/>
        <a:p>
          <a:endParaRPr lang="en-IN"/>
        </a:p>
      </dgm:t>
    </dgm:pt>
    <dgm:pt modelId="{839E82B9-3475-435B-83DC-F10D42323A69}" type="pres">
      <dgm:prSet presAssocID="{C3A29FE5-91D6-4BA2-8F7B-FCA95A4934DC}" presName="linear" presStyleCnt="0">
        <dgm:presLayoutVars>
          <dgm:animLvl val="lvl"/>
          <dgm:resizeHandles val="exact"/>
        </dgm:presLayoutVars>
      </dgm:prSet>
      <dgm:spPr/>
    </dgm:pt>
    <dgm:pt modelId="{7BB548B7-C4C6-4F9F-99B1-3CDA72ADF83E}" type="pres">
      <dgm:prSet presAssocID="{6FE64BBA-FF8C-4970-ABCB-090AFDDE1B00}" presName="parentText" presStyleLbl="node1" presStyleIdx="0" presStyleCnt="1">
        <dgm:presLayoutVars>
          <dgm:chMax val="0"/>
          <dgm:bulletEnabled val="1"/>
        </dgm:presLayoutVars>
      </dgm:prSet>
      <dgm:spPr/>
    </dgm:pt>
  </dgm:ptLst>
  <dgm:cxnLst>
    <dgm:cxn modelId="{B17B250E-3132-4BBC-B4ED-A3370C5A33CD}" type="presOf" srcId="{C3A29FE5-91D6-4BA2-8F7B-FCA95A4934DC}" destId="{839E82B9-3475-435B-83DC-F10D42323A69}" srcOrd="0" destOrd="0" presId="urn:microsoft.com/office/officeart/2005/8/layout/vList2"/>
    <dgm:cxn modelId="{9D5B4850-A8BA-4EF4-B41F-5AB5C8750AEC}" type="presOf" srcId="{6FE64BBA-FF8C-4970-ABCB-090AFDDE1B00}" destId="{7BB548B7-C4C6-4F9F-99B1-3CDA72ADF83E}" srcOrd="0" destOrd="0" presId="urn:microsoft.com/office/officeart/2005/8/layout/vList2"/>
    <dgm:cxn modelId="{DF89548E-8DFF-4B27-9BF2-907F8CCD9A72}" srcId="{C3A29FE5-91D6-4BA2-8F7B-FCA95A4934DC}" destId="{6FE64BBA-FF8C-4970-ABCB-090AFDDE1B00}" srcOrd="0" destOrd="0" parTransId="{8A1AEEE5-32FD-4C85-A52E-1AEE05E9DCEC}" sibTransId="{521A5B7B-3876-4A66-BD87-D316F1860614}"/>
    <dgm:cxn modelId="{DE7F9D0E-BA3B-4F0A-BA5A-A807A6ACE55A}" type="presParOf" srcId="{839E82B9-3475-435B-83DC-F10D42323A69}" destId="{7BB548B7-C4C6-4F9F-99B1-3CDA72ADF83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A26BD012-AA34-42BD-B2E5-C6EEF43ED9D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8ABC57F7-35B1-43D0-9C8B-ADA88FBEFE1F}">
      <dgm:prSet/>
      <dgm:spPr/>
      <dgm:t>
        <a:bodyPr/>
        <a:lstStyle/>
        <a:p>
          <a:pPr>
            <a:buFont typeface="Arial" panose="020B0604020202020204" pitchFamily="34" charset="0"/>
            <a:buChar char="•"/>
          </a:pPr>
          <a:r>
            <a:rPr lang="en-US" b="0" i="0" dirty="0"/>
            <a:t>This law states that learning occurs best when a learner is ready to act. If the learner is not mentally or physically prepared, forcing learning can cause frustration.</a:t>
          </a:r>
        </a:p>
        <a:p>
          <a:pPr>
            <a:buFont typeface="Arial" panose="020B0604020202020204" pitchFamily="34" charset="0"/>
            <a:buChar char="•"/>
          </a:pPr>
          <a:r>
            <a:rPr lang="en-US" b="1" i="0" dirty="0"/>
            <a:t>Example:</a:t>
          </a:r>
          <a:r>
            <a:rPr lang="en-US" b="0" i="0" dirty="0"/>
            <a:t> A student eager to solve math problems will learn faster than one who is uninterested or unprepared.</a:t>
          </a:r>
          <a:endParaRPr lang="en-IN" dirty="0"/>
        </a:p>
      </dgm:t>
    </dgm:pt>
    <dgm:pt modelId="{8C89D43F-67D4-4A0F-BB46-4A534D5D6214}" type="parTrans" cxnId="{A429B087-FF99-4EF5-85B3-72C28CF9FD8F}">
      <dgm:prSet/>
      <dgm:spPr/>
      <dgm:t>
        <a:bodyPr/>
        <a:lstStyle/>
        <a:p>
          <a:endParaRPr lang="en-IN"/>
        </a:p>
      </dgm:t>
    </dgm:pt>
    <dgm:pt modelId="{65D6344E-B5FC-42B0-97B6-C7BA9B86EF4D}" type="sibTrans" cxnId="{A429B087-FF99-4EF5-85B3-72C28CF9FD8F}">
      <dgm:prSet/>
      <dgm:spPr/>
      <dgm:t>
        <a:bodyPr/>
        <a:lstStyle/>
        <a:p>
          <a:endParaRPr lang="en-IN"/>
        </a:p>
      </dgm:t>
    </dgm:pt>
    <dgm:pt modelId="{40715EC5-0D3A-4C06-BCC9-0A1A3B7BAC57}" type="pres">
      <dgm:prSet presAssocID="{A26BD012-AA34-42BD-B2E5-C6EEF43ED9D6}" presName="linear" presStyleCnt="0">
        <dgm:presLayoutVars>
          <dgm:animLvl val="lvl"/>
          <dgm:resizeHandles val="exact"/>
        </dgm:presLayoutVars>
      </dgm:prSet>
      <dgm:spPr/>
    </dgm:pt>
    <dgm:pt modelId="{FD25E1B6-E740-4160-83FD-F94E7E7F5898}" type="pres">
      <dgm:prSet presAssocID="{8ABC57F7-35B1-43D0-9C8B-ADA88FBEFE1F}" presName="parentText" presStyleLbl="node1" presStyleIdx="0" presStyleCnt="1">
        <dgm:presLayoutVars>
          <dgm:chMax val="0"/>
          <dgm:bulletEnabled val="1"/>
        </dgm:presLayoutVars>
      </dgm:prSet>
      <dgm:spPr/>
    </dgm:pt>
  </dgm:ptLst>
  <dgm:cxnLst>
    <dgm:cxn modelId="{24584464-9C6A-4063-A803-7246E4FEB461}" type="presOf" srcId="{8ABC57F7-35B1-43D0-9C8B-ADA88FBEFE1F}" destId="{FD25E1B6-E740-4160-83FD-F94E7E7F5898}" srcOrd="0" destOrd="0" presId="urn:microsoft.com/office/officeart/2005/8/layout/vList2"/>
    <dgm:cxn modelId="{A429B087-FF99-4EF5-85B3-72C28CF9FD8F}" srcId="{A26BD012-AA34-42BD-B2E5-C6EEF43ED9D6}" destId="{8ABC57F7-35B1-43D0-9C8B-ADA88FBEFE1F}" srcOrd="0" destOrd="0" parTransId="{8C89D43F-67D4-4A0F-BB46-4A534D5D6214}" sibTransId="{65D6344E-B5FC-42B0-97B6-C7BA9B86EF4D}"/>
    <dgm:cxn modelId="{8D33DFAB-8FF7-48DA-9E58-5D4B3CBDBFBF}" type="presOf" srcId="{A26BD012-AA34-42BD-B2E5-C6EEF43ED9D6}" destId="{40715EC5-0D3A-4C06-BCC9-0A1A3B7BAC57}" srcOrd="0" destOrd="0" presId="urn:microsoft.com/office/officeart/2005/8/layout/vList2"/>
    <dgm:cxn modelId="{A6CF60C5-EB4D-4740-B075-EA3921382E1F}" type="presParOf" srcId="{40715EC5-0D3A-4C06-BCC9-0A1A3B7BAC57}" destId="{FD25E1B6-E740-4160-83FD-F94E7E7F5898}"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092B49E6-B3BD-4279-AC05-C5615E465281}"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IN"/>
        </a:p>
      </dgm:t>
    </dgm:pt>
    <dgm:pt modelId="{A011CD5B-3C1B-452A-8264-D6F7071C46F2}">
      <dgm:prSet/>
      <dgm:spPr/>
      <dgm:t>
        <a:bodyPr/>
        <a:lstStyle/>
        <a:p>
          <a:r>
            <a:rPr lang="en-IN" b="1" dirty="0"/>
            <a:t>Law of Exercise (</a:t>
          </a:r>
          <a:r>
            <a:rPr lang="en-IN" b="1" i="0" dirty="0"/>
            <a:t>or Use and Disuse)</a:t>
          </a:r>
          <a:endParaRPr lang="en-IN" dirty="0"/>
        </a:p>
      </dgm:t>
    </dgm:pt>
    <dgm:pt modelId="{6CA5F2D5-B223-4755-B838-D257DE87F9CF}" type="parTrans" cxnId="{B65F3074-07FD-4EE3-992D-469FEF27393B}">
      <dgm:prSet/>
      <dgm:spPr/>
      <dgm:t>
        <a:bodyPr/>
        <a:lstStyle/>
        <a:p>
          <a:endParaRPr lang="en-IN"/>
        </a:p>
      </dgm:t>
    </dgm:pt>
    <dgm:pt modelId="{8BD1CF3A-4EBF-474A-AAB6-634385EEA384}" type="sibTrans" cxnId="{B65F3074-07FD-4EE3-992D-469FEF27393B}">
      <dgm:prSet/>
      <dgm:spPr/>
      <dgm:t>
        <a:bodyPr/>
        <a:lstStyle/>
        <a:p>
          <a:endParaRPr lang="en-IN"/>
        </a:p>
      </dgm:t>
    </dgm:pt>
    <dgm:pt modelId="{F6CF362B-A5EC-447A-B5D9-2081DF5B0DD7}" type="pres">
      <dgm:prSet presAssocID="{092B49E6-B3BD-4279-AC05-C5615E465281}" presName="linear" presStyleCnt="0">
        <dgm:presLayoutVars>
          <dgm:animLvl val="lvl"/>
          <dgm:resizeHandles val="exact"/>
        </dgm:presLayoutVars>
      </dgm:prSet>
      <dgm:spPr/>
    </dgm:pt>
    <dgm:pt modelId="{E331A623-B487-4F13-B38D-194CB17C44F1}" type="pres">
      <dgm:prSet presAssocID="{A011CD5B-3C1B-452A-8264-D6F7071C46F2}" presName="parentText" presStyleLbl="node1" presStyleIdx="0" presStyleCnt="1">
        <dgm:presLayoutVars>
          <dgm:chMax val="0"/>
          <dgm:bulletEnabled val="1"/>
        </dgm:presLayoutVars>
      </dgm:prSet>
      <dgm:spPr/>
    </dgm:pt>
  </dgm:ptLst>
  <dgm:cxnLst>
    <dgm:cxn modelId="{2CF65E35-F38C-4C7A-A773-B6F05B03E0DA}" type="presOf" srcId="{092B49E6-B3BD-4279-AC05-C5615E465281}" destId="{F6CF362B-A5EC-447A-B5D9-2081DF5B0DD7}" srcOrd="0" destOrd="0" presId="urn:microsoft.com/office/officeart/2005/8/layout/vList2"/>
    <dgm:cxn modelId="{B65F3074-07FD-4EE3-992D-469FEF27393B}" srcId="{092B49E6-B3BD-4279-AC05-C5615E465281}" destId="{A011CD5B-3C1B-452A-8264-D6F7071C46F2}" srcOrd="0" destOrd="0" parTransId="{6CA5F2D5-B223-4755-B838-D257DE87F9CF}" sibTransId="{8BD1CF3A-4EBF-474A-AAB6-634385EEA384}"/>
    <dgm:cxn modelId="{039320F9-E5FC-4279-9B29-D9B101A6F6AC}" type="presOf" srcId="{A011CD5B-3C1B-452A-8264-D6F7071C46F2}" destId="{E331A623-B487-4F13-B38D-194CB17C44F1}" srcOrd="0" destOrd="0" presId="urn:microsoft.com/office/officeart/2005/8/layout/vList2"/>
    <dgm:cxn modelId="{0FC0D589-D0A7-4F36-B2FA-E49769536FDC}" type="presParOf" srcId="{F6CF362B-A5EC-447A-B5D9-2081DF5B0DD7}" destId="{E331A623-B487-4F13-B38D-194CB17C44F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635348-662B-4EC1-9234-094EDC55F808}"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en-IN"/>
        </a:p>
      </dgm:t>
    </dgm:pt>
    <dgm:pt modelId="{89BE7B07-3387-414B-B911-9608CBAD24C4}">
      <dgm:prSet/>
      <dgm:spPr/>
      <dgm:t>
        <a:bodyPr/>
        <a:lstStyle/>
        <a:p>
          <a:r>
            <a:rPr lang="en-IN"/>
            <a:t>LEARNING</a:t>
          </a:r>
        </a:p>
      </dgm:t>
    </dgm:pt>
    <dgm:pt modelId="{43F67909-4ED4-4B4D-85A6-EB6E9998D0F5}" type="parTrans" cxnId="{0224C852-5192-42BB-BC29-DCC8E2110F76}">
      <dgm:prSet/>
      <dgm:spPr/>
      <dgm:t>
        <a:bodyPr/>
        <a:lstStyle/>
        <a:p>
          <a:endParaRPr lang="en-IN"/>
        </a:p>
      </dgm:t>
    </dgm:pt>
    <dgm:pt modelId="{1FC1F336-947F-4B8E-B515-C8055FE47812}" type="sibTrans" cxnId="{0224C852-5192-42BB-BC29-DCC8E2110F76}">
      <dgm:prSet/>
      <dgm:spPr/>
      <dgm:t>
        <a:bodyPr/>
        <a:lstStyle/>
        <a:p>
          <a:endParaRPr lang="en-IN"/>
        </a:p>
      </dgm:t>
    </dgm:pt>
    <dgm:pt modelId="{B21C9BD4-F28D-4635-8A86-140359475BC3}" type="pres">
      <dgm:prSet presAssocID="{79635348-662B-4EC1-9234-094EDC55F808}" presName="linear" presStyleCnt="0">
        <dgm:presLayoutVars>
          <dgm:animLvl val="lvl"/>
          <dgm:resizeHandles val="exact"/>
        </dgm:presLayoutVars>
      </dgm:prSet>
      <dgm:spPr/>
    </dgm:pt>
    <dgm:pt modelId="{A5009890-8EA0-4852-AA7F-F85F09DCD109}" type="pres">
      <dgm:prSet presAssocID="{89BE7B07-3387-414B-B911-9608CBAD24C4}" presName="parentText" presStyleLbl="node1" presStyleIdx="0" presStyleCnt="1">
        <dgm:presLayoutVars>
          <dgm:chMax val="0"/>
          <dgm:bulletEnabled val="1"/>
        </dgm:presLayoutVars>
      </dgm:prSet>
      <dgm:spPr/>
    </dgm:pt>
  </dgm:ptLst>
  <dgm:cxnLst>
    <dgm:cxn modelId="{0224C852-5192-42BB-BC29-DCC8E2110F76}" srcId="{79635348-662B-4EC1-9234-094EDC55F808}" destId="{89BE7B07-3387-414B-B911-9608CBAD24C4}" srcOrd="0" destOrd="0" parTransId="{43F67909-4ED4-4B4D-85A6-EB6E9998D0F5}" sibTransId="{1FC1F336-947F-4B8E-B515-C8055FE47812}"/>
    <dgm:cxn modelId="{14FD1798-189A-44B0-B9CE-24108717E718}" type="presOf" srcId="{89BE7B07-3387-414B-B911-9608CBAD24C4}" destId="{A5009890-8EA0-4852-AA7F-F85F09DCD109}" srcOrd="0" destOrd="0" presId="urn:microsoft.com/office/officeart/2005/8/layout/vList2"/>
    <dgm:cxn modelId="{680295F2-6796-4DF8-A940-779ED5439DF2}" type="presOf" srcId="{79635348-662B-4EC1-9234-094EDC55F808}" destId="{B21C9BD4-F28D-4635-8A86-140359475BC3}" srcOrd="0" destOrd="0" presId="urn:microsoft.com/office/officeart/2005/8/layout/vList2"/>
    <dgm:cxn modelId="{ADA7C6D1-070F-4A8B-BB88-D2812B63690C}" type="presParOf" srcId="{B21C9BD4-F28D-4635-8A86-140359475BC3}" destId="{A5009890-8EA0-4852-AA7F-F85F09DCD10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CCCE5ABC-D868-48B9-8F67-959ED4C3C19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99732B91-4402-40E9-BDC3-64E6170D3F9A}">
      <dgm:prSet/>
      <dgm:spPr/>
      <dgm:t>
        <a:bodyPr/>
        <a:lstStyle/>
        <a:p>
          <a:r>
            <a:rPr lang="en-US" b="0" i="0" dirty="0"/>
            <a:t>Repetition strengthens the connection between stimulus and response, while lack of practice weakens it.</a:t>
          </a:r>
        </a:p>
        <a:p>
          <a:pPr>
            <a:buFont typeface="Arial" panose="020B0604020202020204" pitchFamily="34" charset="0"/>
            <a:buChar char="•"/>
          </a:pPr>
          <a:r>
            <a:rPr lang="en-US" b="1" i="0" dirty="0"/>
            <a:t>Example:</a:t>
          </a:r>
          <a:r>
            <a:rPr lang="en-US" b="0" i="0" dirty="0"/>
            <a:t> Regular practice of grammar exercises improves language skills, while neglect reduces fluency.</a:t>
          </a:r>
        </a:p>
        <a:p>
          <a:pPr>
            <a:buNone/>
          </a:pPr>
          <a:r>
            <a:rPr lang="en-US" b="0" i="0" dirty="0"/>
            <a:t>This law emphasizes the role of </a:t>
          </a:r>
          <a:r>
            <a:rPr lang="en-US" b="1" i="0" dirty="0"/>
            <a:t>practice and reinforcement</a:t>
          </a:r>
          <a:r>
            <a:rPr lang="en-US" b="0" i="0" dirty="0"/>
            <a:t> in learning.</a:t>
          </a:r>
          <a:endParaRPr lang="en-IN" dirty="0"/>
        </a:p>
      </dgm:t>
    </dgm:pt>
    <dgm:pt modelId="{3F1D9868-E26A-4049-B927-40D522CE0D37}" type="parTrans" cxnId="{29F20DA2-4DB2-43F9-A977-C6A926DCDEDA}">
      <dgm:prSet/>
      <dgm:spPr/>
      <dgm:t>
        <a:bodyPr/>
        <a:lstStyle/>
        <a:p>
          <a:endParaRPr lang="en-IN"/>
        </a:p>
      </dgm:t>
    </dgm:pt>
    <dgm:pt modelId="{FA9BD713-C305-4ACB-8ECB-44B52652D8DF}" type="sibTrans" cxnId="{29F20DA2-4DB2-43F9-A977-C6A926DCDEDA}">
      <dgm:prSet/>
      <dgm:spPr/>
      <dgm:t>
        <a:bodyPr/>
        <a:lstStyle/>
        <a:p>
          <a:endParaRPr lang="en-IN"/>
        </a:p>
      </dgm:t>
    </dgm:pt>
    <dgm:pt modelId="{78B8EAC5-DB0E-4AB3-9ED5-5DDAF055CE79}" type="pres">
      <dgm:prSet presAssocID="{CCCE5ABC-D868-48B9-8F67-959ED4C3C190}" presName="linear" presStyleCnt="0">
        <dgm:presLayoutVars>
          <dgm:animLvl val="lvl"/>
          <dgm:resizeHandles val="exact"/>
        </dgm:presLayoutVars>
      </dgm:prSet>
      <dgm:spPr/>
    </dgm:pt>
    <dgm:pt modelId="{BCC642CF-351F-4694-A50D-D25BD4B1F1E0}" type="pres">
      <dgm:prSet presAssocID="{99732B91-4402-40E9-BDC3-64E6170D3F9A}" presName="parentText" presStyleLbl="node1" presStyleIdx="0" presStyleCnt="1">
        <dgm:presLayoutVars>
          <dgm:chMax val="0"/>
          <dgm:bulletEnabled val="1"/>
        </dgm:presLayoutVars>
      </dgm:prSet>
      <dgm:spPr/>
    </dgm:pt>
  </dgm:ptLst>
  <dgm:cxnLst>
    <dgm:cxn modelId="{2EF1F415-765A-4074-8372-E7B8DB1DC9F5}" type="presOf" srcId="{CCCE5ABC-D868-48B9-8F67-959ED4C3C190}" destId="{78B8EAC5-DB0E-4AB3-9ED5-5DDAF055CE79}" srcOrd="0" destOrd="0" presId="urn:microsoft.com/office/officeart/2005/8/layout/vList2"/>
    <dgm:cxn modelId="{FF140061-5B1B-475D-B640-6C2C74B8CFE4}" type="presOf" srcId="{99732B91-4402-40E9-BDC3-64E6170D3F9A}" destId="{BCC642CF-351F-4694-A50D-D25BD4B1F1E0}" srcOrd="0" destOrd="0" presId="urn:microsoft.com/office/officeart/2005/8/layout/vList2"/>
    <dgm:cxn modelId="{29F20DA2-4DB2-43F9-A977-C6A926DCDEDA}" srcId="{CCCE5ABC-D868-48B9-8F67-959ED4C3C190}" destId="{99732B91-4402-40E9-BDC3-64E6170D3F9A}" srcOrd="0" destOrd="0" parTransId="{3F1D9868-E26A-4049-B927-40D522CE0D37}" sibTransId="{FA9BD713-C305-4ACB-8ECB-44B52652D8DF}"/>
    <dgm:cxn modelId="{DCA692D4-6F6C-4BEC-B319-BA7BF55AA138}" type="presParOf" srcId="{78B8EAC5-DB0E-4AB3-9ED5-5DDAF055CE79}" destId="{BCC642CF-351F-4694-A50D-D25BD4B1F1E0}"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8BF2BA82-28B8-4BF3-97A2-371D9563FB9A}"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IN"/>
        </a:p>
      </dgm:t>
    </dgm:pt>
    <dgm:pt modelId="{2523746B-9930-4C29-B4D6-B6BE472B3F0F}">
      <dgm:prSet/>
      <dgm:spPr/>
      <dgm:t>
        <a:bodyPr/>
        <a:lstStyle/>
        <a:p>
          <a:r>
            <a:rPr lang="en-IN" b="1"/>
            <a:t>Law of Effect </a:t>
          </a:r>
          <a:endParaRPr lang="en-IN"/>
        </a:p>
      </dgm:t>
    </dgm:pt>
    <dgm:pt modelId="{446ABEDB-A77A-45AA-9E75-9FACF01C3222}" type="parTrans" cxnId="{A666E1F3-8E66-44D2-A247-9C55744E7D4A}">
      <dgm:prSet/>
      <dgm:spPr/>
      <dgm:t>
        <a:bodyPr/>
        <a:lstStyle/>
        <a:p>
          <a:endParaRPr lang="en-IN"/>
        </a:p>
      </dgm:t>
    </dgm:pt>
    <dgm:pt modelId="{300A1B28-8143-4602-A4E2-FADCD997E1A8}" type="sibTrans" cxnId="{A666E1F3-8E66-44D2-A247-9C55744E7D4A}">
      <dgm:prSet/>
      <dgm:spPr/>
      <dgm:t>
        <a:bodyPr/>
        <a:lstStyle/>
        <a:p>
          <a:endParaRPr lang="en-IN"/>
        </a:p>
      </dgm:t>
    </dgm:pt>
    <dgm:pt modelId="{175875F6-0070-48D1-B085-B9C1FB11441B}" type="pres">
      <dgm:prSet presAssocID="{8BF2BA82-28B8-4BF3-97A2-371D9563FB9A}" presName="linear" presStyleCnt="0">
        <dgm:presLayoutVars>
          <dgm:animLvl val="lvl"/>
          <dgm:resizeHandles val="exact"/>
        </dgm:presLayoutVars>
      </dgm:prSet>
      <dgm:spPr/>
    </dgm:pt>
    <dgm:pt modelId="{A55B91E2-8035-43B9-9DFF-CEA2CF27EE4A}" type="pres">
      <dgm:prSet presAssocID="{2523746B-9930-4C29-B4D6-B6BE472B3F0F}" presName="parentText" presStyleLbl="node1" presStyleIdx="0" presStyleCnt="1">
        <dgm:presLayoutVars>
          <dgm:chMax val="0"/>
          <dgm:bulletEnabled val="1"/>
        </dgm:presLayoutVars>
      </dgm:prSet>
      <dgm:spPr/>
    </dgm:pt>
  </dgm:ptLst>
  <dgm:cxnLst>
    <dgm:cxn modelId="{627A200D-1316-4957-8543-21D8313832E9}" type="presOf" srcId="{2523746B-9930-4C29-B4D6-B6BE472B3F0F}" destId="{A55B91E2-8035-43B9-9DFF-CEA2CF27EE4A}" srcOrd="0" destOrd="0" presId="urn:microsoft.com/office/officeart/2005/8/layout/vList2"/>
    <dgm:cxn modelId="{8DE5D9CB-697E-4908-BE78-83BBBC70C493}" type="presOf" srcId="{8BF2BA82-28B8-4BF3-97A2-371D9563FB9A}" destId="{175875F6-0070-48D1-B085-B9C1FB11441B}" srcOrd="0" destOrd="0" presId="urn:microsoft.com/office/officeart/2005/8/layout/vList2"/>
    <dgm:cxn modelId="{A666E1F3-8E66-44D2-A247-9C55744E7D4A}" srcId="{8BF2BA82-28B8-4BF3-97A2-371D9563FB9A}" destId="{2523746B-9930-4C29-B4D6-B6BE472B3F0F}" srcOrd="0" destOrd="0" parTransId="{446ABEDB-A77A-45AA-9E75-9FACF01C3222}" sibTransId="{300A1B28-8143-4602-A4E2-FADCD997E1A8}"/>
    <dgm:cxn modelId="{5416161E-3FFD-4D03-91B8-F4872F311F6A}" type="presParOf" srcId="{175875F6-0070-48D1-B085-B9C1FB11441B}" destId="{A55B91E2-8035-43B9-9DFF-CEA2CF27EE4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0C92911F-FCE5-4265-9CDB-768A1EAF385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981EF00F-1141-4E43-A36C-B4CC10058F8F}">
      <dgm:prSet/>
      <dgm:spPr/>
      <dgm:t>
        <a:bodyPr/>
        <a:lstStyle/>
        <a:p>
          <a:r>
            <a:rPr lang="en-US" b="0" i="0" dirty="0"/>
            <a:t>The most important of all, this law states that responses followed by satisfaction are more likely to be repeated, while those followed by discomfort are less likely to occur again.</a:t>
          </a:r>
        </a:p>
      </dgm:t>
    </dgm:pt>
    <dgm:pt modelId="{7909F17F-2F63-4B65-904F-5EF799E94677}" type="parTrans" cxnId="{B250B718-8F18-4F94-AF8F-B36C5F974B0F}">
      <dgm:prSet/>
      <dgm:spPr/>
      <dgm:t>
        <a:bodyPr/>
        <a:lstStyle/>
        <a:p>
          <a:endParaRPr lang="en-IN"/>
        </a:p>
      </dgm:t>
    </dgm:pt>
    <dgm:pt modelId="{AA7A76E7-FE38-414E-B5AD-2BD038E4E1AD}" type="sibTrans" cxnId="{B250B718-8F18-4F94-AF8F-B36C5F974B0F}">
      <dgm:prSet/>
      <dgm:spPr/>
      <dgm:t>
        <a:bodyPr/>
        <a:lstStyle/>
        <a:p>
          <a:endParaRPr lang="en-IN"/>
        </a:p>
      </dgm:t>
    </dgm:pt>
    <dgm:pt modelId="{B56B343B-BA31-4632-ABC0-5DC0CFC59088}">
      <dgm:prSet/>
      <dgm:spPr/>
      <dgm:t>
        <a:bodyPr/>
        <a:lstStyle/>
        <a:p>
          <a:endParaRPr lang="en-IN" dirty="0"/>
        </a:p>
      </dgm:t>
    </dgm:pt>
    <dgm:pt modelId="{0481B3BA-13D3-474D-B170-D3B01C6858D0}" type="parTrans" cxnId="{875E6473-7CD4-48F1-A634-184A4E36A45A}">
      <dgm:prSet/>
      <dgm:spPr/>
      <dgm:t>
        <a:bodyPr/>
        <a:lstStyle/>
        <a:p>
          <a:endParaRPr lang="en-IN"/>
        </a:p>
      </dgm:t>
    </dgm:pt>
    <dgm:pt modelId="{470C58D4-AFC7-4272-B099-08156E33FAAA}" type="sibTrans" cxnId="{875E6473-7CD4-48F1-A634-184A4E36A45A}">
      <dgm:prSet/>
      <dgm:spPr/>
      <dgm:t>
        <a:bodyPr/>
        <a:lstStyle/>
        <a:p>
          <a:endParaRPr lang="en-IN"/>
        </a:p>
      </dgm:t>
    </dgm:pt>
    <dgm:pt modelId="{BE092576-8C04-46EB-9E40-3EA26EE5D017}">
      <dgm:prSet/>
      <dgm:spPr/>
      <dgm:t>
        <a:bodyPr/>
        <a:lstStyle/>
        <a:p>
          <a:r>
            <a:rPr lang="en-US" b="1" i="0" dirty="0"/>
            <a:t>Example:</a:t>
          </a:r>
          <a:r>
            <a:rPr lang="en-US" b="0" i="0" dirty="0"/>
            <a:t> If a student receives praise for answering correctly, they are more likely to participate again.</a:t>
          </a:r>
          <a:endParaRPr lang="en-IN" dirty="0"/>
        </a:p>
      </dgm:t>
    </dgm:pt>
    <dgm:pt modelId="{67BB9373-286E-48BC-B1D1-89FA30E1EEDB}" type="parTrans" cxnId="{5550F9F3-39F5-4C37-88FC-34AB91263C93}">
      <dgm:prSet/>
      <dgm:spPr/>
      <dgm:t>
        <a:bodyPr/>
        <a:lstStyle/>
        <a:p>
          <a:endParaRPr lang="en-IN"/>
        </a:p>
      </dgm:t>
    </dgm:pt>
    <dgm:pt modelId="{605B8C17-D9A6-4884-A3D2-364D8D49045A}" type="sibTrans" cxnId="{5550F9F3-39F5-4C37-88FC-34AB91263C93}">
      <dgm:prSet/>
      <dgm:spPr/>
      <dgm:t>
        <a:bodyPr/>
        <a:lstStyle/>
        <a:p>
          <a:endParaRPr lang="en-IN"/>
        </a:p>
      </dgm:t>
    </dgm:pt>
    <dgm:pt modelId="{5D553557-F758-40D2-A9AB-8FB6143ED2F8}" type="pres">
      <dgm:prSet presAssocID="{0C92911F-FCE5-4265-9CDB-768A1EAF385C}" presName="linear" presStyleCnt="0">
        <dgm:presLayoutVars>
          <dgm:animLvl val="lvl"/>
          <dgm:resizeHandles val="exact"/>
        </dgm:presLayoutVars>
      </dgm:prSet>
      <dgm:spPr/>
    </dgm:pt>
    <dgm:pt modelId="{FB54810E-7748-4499-885F-21D2D8718306}" type="pres">
      <dgm:prSet presAssocID="{981EF00F-1141-4E43-A36C-B4CC10058F8F}" presName="parentText" presStyleLbl="node1" presStyleIdx="0" presStyleCnt="3">
        <dgm:presLayoutVars>
          <dgm:chMax val="0"/>
          <dgm:bulletEnabled val="1"/>
        </dgm:presLayoutVars>
      </dgm:prSet>
      <dgm:spPr/>
    </dgm:pt>
    <dgm:pt modelId="{90B2E14E-A39B-4DF8-A36E-8747E554FD29}" type="pres">
      <dgm:prSet presAssocID="{AA7A76E7-FE38-414E-B5AD-2BD038E4E1AD}" presName="spacer" presStyleCnt="0"/>
      <dgm:spPr/>
    </dgm:pt>
    <dgm:pt modelId="{AB78DE86-2AA4-4CF2-B50A-F74F4D25E3CB}" type="pres">
      <dgm:prSet presAssocID="{B56B343B-BA31-4632-ABC0-5DC0CFC59088}" presName="parentText" presStyleLbl="node1" presStyleIdx="1" presStyleCnt="3" custFlipVert="1" custScaleY="41324" custLinFactY="1102" custLinFactNeighborX="1011" custLinFactNeighborY="100000">
        <dgm:presLayoutVars>
          <dgm:chMax val="0"/>
          <dgm:bulletEnabled val="1"/>
        </dgm:presLayoutVars>
      </dgm:prSet>
      <dgm:spPr/>
    </dgm:pt>
    <dgm:pt modelId="{CE5E99A5-9FBB-40A2-96D7-3AF8E704ABB4}" type="pres">
      <dgm:prSet presAssocID="{470C58D4-AFC7-4272-B099-08156E33FAAA}" presName="spacer" presStyleCnt="0"/>
      <dgm:spPr/>
    </dgm:pt>
    <dgm:pt modelId="{3479CC70-98F9-4961-A8A3-DB297549AD58}" type="pres">
      <dgm:prSet presAssocID="{BE092576-8C04-46EB-9E40-3EA26EE5D017}" presName="parentText" presStyleLbl="node1" presStyleIdx="2" presStyleCnt="3" custScaleY="120771">
        <dgm:presLayoutVars>
          <dgm:chMax val="0"/>
          <dgm:bulletEnabled val="1"/>
        </dgm:presLayoutVars>
      </dgm:prSet>
      <dgm:spPr/>
    </dgm:pt>
  </dgm:ptLst>
  <dgm:cxnLst>
    <dgm:cxn modelId="{B250B718-8F18-4F94-AF8F-B36C5F974B0F}" srcId="{0C92911F-FCE5-4265-9CDB-768A1EAF385C}" destId="{981EF00F-1141-4E43-A36C-B4CC10058F8F}" srcOrd="0" destOrd="0" parTransId="{7909F17F-2F63-4B65-904F-5EF799E94677}" sibTransId="{AA7A76E7-FE38-414E-B5AD-2BD038E4E1AD}"/>
    <dgm:cxn modelId="{EDA04827-0BB8-4D90-9CBC-3B5C312863CB}" type="presOf" srcId="{981EF00F-1141-4E43-A36C-B4CC10058F8F}" destId="{FB54810E-7748-4499-885F-21D2D8718306}" srcOrd="0" destOrd="0" presId="urn:microsoft.com/office/officeart/2005/8/layout/vList2"/>
    <dgm:cxn modelId="{79568E35-3E02-437A-9AEA-32952E19D7E8}" type="presOf" srcId="{BE092576-8C04-46EB-9E40-3EA26EE5D017}" destId="{3479CC70-98F9-4961-A8A3-DB297549AD58}" srcOrd="0" destOrd="0" presId="urn:microsoft.com/office/officeart/2005/8/layout/vList2"/>
    <dgm:cxn modelId="{33FDC54C-169E-4205-822D-E00BC39615DA}" type="presOf" srcId="{B56B343B-BA31-4632-ABC0-5DC0CFC59088}" destId="{AB78DE86-2AA4-4CF2-B50A-F74F4D25E3CB}" srcOrd="0" destOrd="0" presId="urn:microsoft.com/office/officeart/2005/8/layout/vList2"/>
    <dgm:cxn modelId="{875E6473-7CD4-48F1-A634-184A4E36A45A}" srcId="{0C92911F-FCE5-4265-9CDB-768A1EAF385C}" destId="{B56B343B-BA31-4632-ABC0-5DC0CFC59088}" srcOrd="1" destOrd="0" parTransId="{0481B3BA-13D3-474D-B170-D3B01C6858D0}" sibTransId="{470C58D4-AFC7-4272-B099-08156E33FAAA}"/>
    <dgm:cxn modelId="{D24DEBA3-4716-4083-A8AA-EE28871377FF}" type="presOf" srcId="{0C92911F-FCE5-4265-9CDB-768A1EAF385C}" destId="{5D553557-F758-40D2-A9AB-8FB6143ED2F8}" srcOrd="0" destOrd="0" presId="urn:microsoft.com/office/officeart/2005/8/layout/vList2"/>
    <dgm:cxn modelId="{5550F9F3-39F5-4C37-88FC-34AB91263C93}" srcId="{0C92911F-FCE5-4265-9CDB-768A1EAF385C}" destId="{BE092576-8C04-46EB-9E40-3EA26EE5D017}" srcOrd="2" destOrd="0" parTransId="{67BB9373-286E-48BC-B1D1-89FA30E1EEDB}" sibTransId="{605B8C17-D9A6-4884-A3D2-364D8D49045A}"/>
    <dgm:cxn modelId="{5C6DF7BC-A752-4666-AA03-5736DC208AF4}" type="presParOf" srcId="{5D553557-F758-40D2-A9AB-8FB6143ED2F8}" destId="{FB54810E-7748-4499-885F-21D2D8718306}" srcOrd="0" destOrd="0" presId="urn:microsoft.com/office/officeart/2005/8/layout/vList2"/>
    <dgm:cxn modelId="{F09BAEAE-3319-460C-A5E7-FECE5F98C0E5}" type="presParOf" srcId="{5D553557-F758-40D2-A9AB-8FB6143ED2F8}" destId="{90B2E14E-A39B-4DF8-A36E-8747E554FD29}" srcOrd="1" destOrd="0" presId="urn:microsoft.com/office/officeart/2005/8/layout/vList2"/>
    <dgm:cxn modelId="{461F934E-DDAE-43BA-88AD-B98359B758DC}" type="presParOf" srcId="{5D553557-F758-40D2-A9AB-8FB6143ED2F8}" destId="{AB78DE86-2AA4-4CF2-B50A-F74F4D25E3CB}" srcOrd="2" destOrd="0" presId="urn:microsoft.com/office/officeart/2005/8/layout/vList2"/>
    <dgm:cxn modelId="{CC1B2960-9868-4C78-A81A-EF2C2DE94AAC}" type="presParOf" srcId="{5D553557-F758-40D2-A9AB-8FB6143ED2F8}" destId="{CE5E99A5-9FBB-40A2-96D7-3AF8E704ABB4}" srcOrd="3" destOrd="0" presId="urn:microsoft.com/office/officeart/2005/8/layout/vList2"/>
    <dgm:cxn modelId="{E882A88D-0C9E-47FC-A8A4-1AAAC6DA2D4F}" type="presParOf" srcId="{5D553557-F758-40D2-A9AB-8FB6143ED2F8}" destId="{3479CC70-98F9-4961-A8A3-DB297549AD58}"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152FA6A8-F743-43F8-A7A2-C7C81AD76310}"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IN"/>
        </a:p>
      </dgm:t>
    </dgm:pt>
    <dgm:pt modelId="{29D69E4E-54B2-425B-B68B-BAAC89F3CCD0}">
      <dgm:prSet/>
      <dgm:spPr/>
      <dgm:t>
        <a:bodyPr/>
        <a:lstStyle/>
        <a:p>
          <a:r>
            <a:rPr lang="en-IN" b="1"/>
            <a:t>Subordinate Laws </a:t>
          </a:r>
          <a:endParaRPr lang="en-IN"/>
        </a:p>
      </dgm:t>
    </dgm:pt>
    <dgm:pt modelId="{C7C615DA-AEB8-4F89-B59A-149AE3F94D83}" type="parTrans" cxnId="{9EC015F2-6F1C-4BFE-9A53-F205D8914613}">
      <dgm:prSet/>
      <dgm:spPr/>
      <dgm:t>
        <a:bodyPr/>
        <a:lstStyle/>
        <a:p>
          <a:endParaRPr lang="en-IN"/>
        </a:p>
      </dgm:t>
    </dgm:pt>
    <dgm:pt modelId="{180BB2DE-356D-4514-8416-2B653EF7E268}" type="sibTrans" cxnId="{9EC015F2-6F1C-4BFE-9A53-F205D8914613}">
      <dgm:prSet/>
      <dgm:spPr/>
      <dgm:t>
        <a:bodyPr/>
        <a:lstStyle/>
        <a:p>
          <a:endParaRPr lang="en-IN"/>
        </a:p>
      </dgm:t>
    </dgm:pt>
    <dgm:pt modelId="{3A814B4B-3ADD-42A9-BA8C-D0A03603418B}" type="pres">
      <dgm:prSet presAssocID="{152FA6A8-F743-43F8-A7A2-C7C81AD76310}" presName="linear" presStyleCnt="0">
        <dgm:presLayoutVars>
          <dgm:animLvl val="lvl"/>
          <dgm:resizeHandles val="exact"/>
        </dgm:presLayoutVars>
      </dgm:prSet>
      <dgm:spPr/>
    </dgm:pt>
    <dgm:pt modelId="{77C66647-E284-4A1A-BDFF-A15CB073B955}" type="pres">
      <dgm:prSet presAssocID="{29D69E4E-54B2-425B-B68B-BAAC89F3CCD0}" presName="parentText" presStyleLbl="node1" presStyleIdx="0" presStyleCnt="1">
        <dgm:presLayoutVars>
          <dgm:chMax val="0"/>
          <dgm:bulletEnabled val="1"/>
        </dgm:presLayoutVars>
      </dgm:prSet>
      <dgm:spPr/>
    </dgm:pt>
  </dgm:ptLst>
  <dgm:cxnLst>
    <dgm:cxn modelId="{F196E334-0909-4F60-BC68-5F09789B8595}" type="presOf" srcId="{29D69E4E-54B2-425B-B68B-BAAC89F3CCD0}" destId="{77C66647-E284-4A1A-BDFF-A15CB073B955}" srcOrd="0" destOrd="0" presId="urn:microsoft.com/office/officeart/2005/8/layout/vList2"/>
    <dgm:cxn modelId="{1143A7A2-B6E7-4F83-9AC9-85E60DDFD8F1}" type="presOf" srcId="{152FA6A8-F743-43F8-A7A2-C7C81AD76310}" destId="{3A814B4B-3ADD-42A9-BA8C-D0A03603418B}" srcOrd="0" destOrd="0" presId="urn:microsoft.com/office/officeart/2005/8/layout/vList2"/>
    <dgm:cxn modelId="{9EC015F2-6F1C-4BFE-9A53-F205D8914613}" srcId="{152FA6A8-F743-43F8-A7A2-C7C81AD76310}" destId="{29D69E4E-54B2-425B-B68B-BAAC89F3CCD0}" srcOrd="0" destOrd="0" parTransId="{C7C615DA-AEB8-4F89-B59A-149AE3F94D83}" sibTransId="{180BB2DE-356D-4514-8416-2B653EF7E268}"/>
    <dgm:cxn modelId="{F0CC1382-4B92-46B1-B6F8-1EB0C07F5D1A}" type="presParOf" srcId="{3A814B4B-3ADD-42A9-BA8C-D0A03603418B}" destId="{77C66647-E284-4A1A-BDFF-A15CB073B95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A9E52767-49C6-48DA-BCAC-6969FD73541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27C72CDD-D483-4362-B496-0E9825EA2ACC}">
      <dgm:prSet/>
      <dgm:spPr/>
      <dgm:t>
        <a:bodyPr/>
        <a:lstStyle/>
        <a:p>
          <a:r>
            <a:rPr lang="en-US"/>
            <a:t>There are five subordinate laws: </a:t>
          </a:r>
          <a:endParaRPr lang="en-IN"/>
        </a:p>
      </dgm:t>
    </dgm:pt>
    <dgm:pt modelId="{5661DBA2-EE87-4EB2-B6FC-3317E20BE847}" type="parTrans" cxnId="{285D7537-07F7-4708-B7BD-2464F253E2A5}">
      <dgm:prSet/>
      <dgm:spPr/>
      <dgm:t>
        <a:bodyPr/>
        <a:lstStyle/>
        <a:p>
          <a:endParaRPr lang="en-IN"/>
        </a:p>
      </dgm:t>
    </dgm:pt>
    <dgm:pt modelId="{57AC7C3C-9B0D-4B58-8FAA-4DBDE7D79AD7}" type="sibTrans" cxnId="{285D7537-07F7-4708-B7BD-2464F253E2A5}">
      <dgm:prSet/>
      <dgm:spPr/>
      <dgm:t>
        <a:bodyPr/>
        <a:lstStyle/>
        <a:p>
          <a:endParaRPr lang="en-IN"/>
        </a:p>
      </dgm:t>
    </dgm:pt>
    <dgm:pt modelId="{25FA24AD-1FF9-4B65-9321-DCF973D12690}">
      <dgm:prSet/>
      <dgm:spPr/>
      <dgm:t>
        <a:bodyPr/>
        <a:lstStyle/>
        <a:p>
          <a:r>
            <a:rPr lang="en-US" b="1" i="0" dirty="0"/>
            <a:t>1. Law of Multiple Responses</a:t>
          </a:r>
          <a:r>
            <a:rPr lang="en-US" b="0" i="0" dirty="0"/>
            <a:t> – A learner tries different responses until the correct one is found.</a:t>
          </a:r>
          <a:endParaRPr lang="en-IN" dirty="0"/>
        </a:p>
      </dgm:t>
    </dgm:pt>
    <dgm:pt modelId="{90BC3CE1-E897-4C7C-A7CF-DA192D847E00}" type="parTrans" cxnId="{9B9BB95F-97D5-4894-B0EB-2AB0904F1CCA}">
      <dgm:prSet/>
      <dgm:spPr/>
      <dgm:t>
        <a:bodyPr/>
        <a:lstStyle/>
        <a:p>
          <a:endParaRPr lang="en-IN"/>
        </a:p>
      </dgm:t>
    </dgm:pt>
    <dgm:pt modelId="{2CC81F5D-C541-4E9C-9402-48897BEABEEB}" type="sibTrans" cxnId="{9B9BB95F-97D5-4894-B0EB-2AB0904F1CCA}">
      <dgm:prSet/>
      <dgm:spPr/>
      <dgm:t>
        <a:bodyPr/>
        <a:lstStyle/>
        <a:p>
          <a:endParaRPr lang="en-IN"/>
        </a:p>
      </dgm:t>
    </dgm:pt>
    <dgm:pt modelId="{C0E42834-1E7C-4BFF-A406-F3588B8FBCA5}">
      <dgm:prSet/>
      <dgm:spPr/>
      <dgm:t>
        <a:bodyPr/>
        <a:lstStyle/>
        <a:p>
          <a:pPr>
            <a:buFont typeface="+mj-lt"/>
            <a:buNone/>
          </a:pPr>
          <a:r>
            <a:rPr lang="en-US" b="1" i="0" dirty="0"/>
            <a:t>3. Law of Partial Activity</a:t>
          </a:r>
          <a:r>
            <a:rPr lang="en-US" b="0" i="0" dirty="0"/>
            <a:t> – Only relevant parts of a situation affect learning.</a:t>
          </a:r>
        </a:p>
      </dgm:t>
    </dgm:pt>
    <dgm:pt modelId="{177C7ED0-2ACA-4A53-9BD5-5E2A65300858}" type="parTrans" cxnId="{C4A6982E-EBC7-4A29-BA74-ED3977235918}">
      <dgm:prSet/>
      <dgm:spPr/>
      <dgm:t>
        <a:bodyPr/>
        <a:lstStyle/>
        <a:p>
          <a:endParaRPr lang="en-IN"/>
        </a:p>
      </dgm:t>
    </dgm:pt>
    <dgm:pt modelId="{BFD77D38-6AE0-4398-8828-9162387B1EF9}" type="sibTrans" cxnId="{C4A6982E-EBC7-4A29-BA74-ED3977235918}">
      <dgm:prSet/>
      <dgm:spPr/>
      <dgm:t>
        <a:bodyPr/>
        <a:lstStyle/>
        <a:p>
          <a:endParaRPr lang="en-IN"/>
        </a:p>
      </dgm:t>
    </dgm:pt>
    <dgm:pt modelId="{93CECB60-8064-472F-88EF-125806DC1198}">
      <dgm:prSet/>
      <dgm:spPr/>
      <dgm:t>
        <a:bodyPr/>
        <a:lstStyle/>
        <a:p>
          <a:pPr>
            <a:buFont typeface="+mj-lt"/>
            <a:buNone/>
          </a:pPr>
          <a:r>
            <a:rPr lang="en-US" b="1" i="0" dirty="0"/>
            <a:t>4. Law of Response by Analogy</a:t>
          </a:r>
          <a:r>
            <a:rPr lang="en-US" b="0" i="0" dirty="0"/>
            <a:t> – Learners apply past knowledge to new but similar situations.</a:t>
          </a:r>
        </a:p>
      </dgm:t>
    </dgm:pt>
    <dgm:pt modelId="{CD197C85-BA10-4949-B8FF-A4410ACCF036}" type="parTrans" cxnId="{1E953F9E-02B1-4EC5-AC8B-6F9D3AFA1C80}">
      <dgm:prSet/>
      <dgm:spPr/>
      <dgm:t>
        <a:bodyPr/>
        <a:lstStyle/>
        <a:p>
          <a:endParaRPr lang="en-IN"/>
        </a:p>
      </dgm:t>
    </dgm:pt>
    <dgm:pt modelId="{977191E1-3946-4083-A1C5-3F5619684F73}" type="sibTrans" cxnId="{1E953F9E-02B1-4EC5-AC8B-6F9D3AFA1C80}">
      <dgm:prSet/>
      <dgm:spPr/>
      <dgm:t>
        <a:bodyPr/>
        <a:lstStyle/>
        <a:p>
          <a:endParaRPr lang="en-IN"/>
        </a:p>
      </dgm:t>
    </dgm:pt>
    <dgm:pt modelId="{8879DDB9-3173-47D4-9CC2-1F379C8C4321}">
      <dgm:prSet/>
      <dgm:spPr/>
      <dgm:t>
        <a:bodyPr/>
        <a:lstStyle/>
        <a:p>
          <a:pPr>
            <a:buFont typeface="+mj-lt"/>
            <a:buNone/>
          </a:pPr>
          <a:r>
            <a:rPr lang="en-US" b="1" i="0" dirty="0"/>
            <a:t>5. Law of Associative Shifting</a:t>
          </a:r>
          <a:r>
            <a:rPr lang="en-US" b="0" i="0" dirty="0"/>
            <a:t> – A response can be shifted from one stimulus to another with practice.</a:t>
          </a:r>
        </a:p>
      </dgm:t>
    </dgm:pt>
    <dgm:pt modelId="{482891EE-8CB7-499A-B8A8-F6FD83EECCDE}" type="parTrans" cxnId="{935D15F5-FED9-4508-891C-C6EFC96F4DBD}">
      <dgm:prSet/>
      <dgm:spPr/>
      <dgm:t>
        <a:bodyPr/>
        <a:lstStyle/>
        <a:p>
          <a:endParaRPr lang="en-IN"/>
        </a:p>
      </dgm:t>
    </dgm:pt>
    <dgm:pt modelId="{CF4EC51F-87BB-4C72-96D5-805DCCCD113B}" type="sibTrans" cxnId="{935D15F5-FED9-4508-891C-C6EFC96F4DBD}">
      <dgm:prSet/>
      <dgm:spPr/>
      <dgm:t>
        <a:bodyPr/>
        <a:lstStyle/>
        <a:p>
          <a:endParaRPr lang="en-IN"/>
        </a:p>
      </dgm:t>
    </dgm:pt>
    <dgm:pt modelId="{E1102552-BC91-4B28-8218-E6D14039B448}">
      <dgm:prSet/>
      <dgm:spPr/>
      <dgm:t>
        <a:bodyPr/>
        <a:lstStyle/>
        <a:p>
          <a:r>
            <a:rPr lang="en-US" b="1" i="0" dirty="0"/>
            <a:t>2. Law of Set or Attitude</a:t>
          </a:r>
          <a:r>
            <a:rPr lang="en-US" b="0" i="0" dirty="0"/>
            <a:t> – The learner’s mindset influences learning.</a:t>
          </a:r>
          <a:endParaRPr lang="en-IN" dirty="0"/>
        </a:p>
      </dgm:t>
    </dgm:pt>
    <dgm:pt modelId="{EECF7183-3EEA-4C7E-A6EA-3DAFA0104FE7}" type="parTrans" cxnId="{CAD79D1B-3BA2-4CDC-A463-D5B3A6428D42}">
      <dgm:prSet/>
      <dgm:spPr/>
    </dgm:pt>
    <dgm:pt modelId="{59F0B31F-F1D4-44FB-946F-2080DF666862}" type="sibTrans" cxnId="{CAD79D1B-3BA2-4CDC-A463-D5B3A6428D42}">
      <dgm:prSet/>
      <dgm:spPr/>
    </dgm:pt>
    <dgm:pt modelId="{101C289B-7E43-493F-945B-3C7075FDE3D1}" type="pres">
      <dgm:prSet presAssocID="{A9E52767-49C6-48DA-BCAC-6969FD73541E}" presName="linear" presStyleCnt="0">
        <dgm:presLayoutVars>
          <dgm:animLvl val="lvl"/>
          <dgm:resizeHandles val="exact"/>
        </dgm:presLayoutVars>
      </dgm:prSet>
      <dgm:spPr/>
    </dgm:pt>
    <dgm:pt modelId="{C7FD4374-EBFB-4DDE-8CB9-E2671496DB4A}" type="pres">
      <dgm:prSet presAssocID="{27C72CDD-D483-4362-B496-0E9825EA2ACC}" presName="parentText" presStyleLbl="node1" presStyleIdx="0" presStyleCnt="1">
        <dgm:presLayoutVars>
          <dgm:chMax val="0"/>
          <dgm:bulletEnabled val="1"/>
        </dgm:presLayoutVars>
      </dgm:prSet>
      <dgm:spPr/>
    </dgm:pt>
    <dgm:pt modelId="{21B546B5-40DC-41A7-BFA1-875553AD3685}" type="pres">
      <dgm:prSet presAssocID="{27C72CDD-D483-4362-B496-0E9825EA2ACC}" presName="childText" presStyleLbl="revTx" presStyleIdx="0" presStyleCnt="1">
        <dgm:presLayoutVars>
          <dgm:bulletEnabled val="1"/>
        </dgm:presLayoutVars>
      </dgm:prSet>
      <dgm:spPr/>
    </dgm:pt>
  </dgm:ptLst>
  <dgm:cxnLst>
    <dgm:cxn modelId="{EF604D16-FA7B-4779-9F8E-C55C45E443DA}" type="presOf" srcId="{27C72CDD-D483-4362-B496-0E9825EA2ACC}" destId="{C7FD4374-EBFB-4DDE-8CB9-E2671496DB4A}" srcOrd="0" destOrd="0" presId="urn:microsoft.com/office/officeart/2005/8/layout/vList2"/>
    <dgm:cxn modelId="{CAD79D1B-3BA2-4CDC-A463-D5B3A6428D42}" srcId="{27C72CDD-D483-4362-B496-0E9825EA2ACC}" destId="{E1102552-BC91-4B28-8218-E6D14039B448}" srcOrd="1" destOrd="0" parTransId="{EECF7183-3EEA-4C7E-A6EA-3DAFA0104FE7}" sibTransId="{59F0B31F-F1D4-44FB-946F-2080DF666862}"/>
    <dgm:cxn modelId="{C4A6982E-EBC7-4A29-BA74-ED3977235918}" srcId="{27C72CDD-D483-4362-B496-0E9825EA2ACC}" destId="{C0E42834-1E7C-4BFF-A406-F3588B8FBCA5}" srcOrd="2" destOrd="0" parTransId="{177C7ED0-2ACA-4A53-9BD5-5E2A65300858}" sibTransId="{BFD77D38-6AE0-4398-8828-9162387B1EF9}"/>
    <dgm:cxn modelId="{285D7537-07F7-4708-B7BD-2464F253E2A5}" srcId="{A9E52767-49C6-48DA-BCAC-6969FD73541E}" destId="{27C72CDD-D483-4362-B496-0E9825EA2ACC}" srcOrd="0" destOrd="0" parTransId="{5661DBA2-EE87-4EB2-B6FC-3317E20BE847}" sibTransId="{57AC7C3C-9B0D-4B58-8FAA-4DBDE7D79AD7}"/>
    <dgm:cxn modelId="{9B9BB95F-97D5-4894-B0EB-2AB0904F1CCA}" srcId="{27C72CDD-D483-4362-B496-0E9825EA2ACC}" destId="{25FA24AD-1FF9-4B65-9321-DCF973D12690}" srcOrd="0" destOrd="0" parTransId="{90BC3CE1-E897-4C7C-A7CF-DA192D847E00}" sibTransId="{2CC81F5D-C541-4E9C-9402-48897BEABEEB}"/>
    <dgm:cxn modelId="{D09B4E88-C352-4034-B6B1-88D87DE10364}" type="presOf" srcId="{8879DDB9-3173-47D4-9CC2-1F379C8C4321}" destId="{21B546B5-40DC-41A7-BFA1-875553AD3685}" srcOrd="0" destOrd="4" presId="urn:microsoft.com/office/officeart/2005/8/layout/vList2"/>
    <dgm:cxn modelId="{1E953F9E-02B1-4EC5-AC8B-6F9D3AFA1C80}" srcId="{27C72CDD-D483-4362-B496-0E9825EA2ACC}" destId="{93CECB60-8064-472F-88EF-125806DC1198}" srcOrd="3" destOrd="0" parTransId="{CD197C85-BA10-4949-B8FF-A4410ACCF036}" sibTransId="{977191E1-3946-4083-A1C5-3F5619684F73}"/>
    <dgm:cxn modelId="{AF31F6B2-9F74-4726-B8E9-0473108D15E0}" type="presOf" srcId="{93CECB60-8064-472F-88EF-125806DC1198}" destId="{21B546B5-40DC-41A7-BFA1-875553AD3685}" srcOrd="0" destOrd="3" presId="urn:microsoft.com/office/officeart/2005/8/layout/vList2"/>
    <dgm:cxn modelId="{6935A4B8-6466-48A4-A4A6-832C4679D796}" type="presOf" srcId="{25FA24AD-1FF9-4B65-9321-DCF973D12690}" destId="{21B546B5-40DC-41A7-BFA1-875553AD3685}" srcOrd="0" destOrd="0" presId="urn:microsoft.com/office/officeart/2005/8/layout/vList2"/>
    <dgm:cxn modelId="{38686CD3-E5E5-49DE-9571-20093447278A}" type="presOf" srcId="{A9E52767-49C6-48DA-BCAC-6969FD73541E}" destId="{101C289B-7E43-493F-945B-3C7075FDE3D1}" srcOrd="0" destOrd="0" presId="urn:microsoft.com/office/officeart/2005/8/layout/vList2"/>
    <dgm:cxn modelId="{6774C0F4-BE2C-402E-A4D4-F9AF5EB73D4B}" type="presOf" srcId="{C0E42834-1E7C-4BFF-A406-F3588B8FBCA5}" destId="{21B546B5-40DC-41A7-BFA1-875553AD3685}" srcOrd="0" destOrd="2" presId="urn:microsoft.com/office/officeart/2005/8/layout/vList2"/>
    <dgm:cxn modelId="{935D15F5-FED9-4508-891C-C6EFC96F4DBD}" srcId="{27C72CDD-D483-4362-B496-0E9825EA2ACC}" destId="{8879DDB9-3173-47D4-9CC2-1F379C8C4321}" srcOrd="4" destOrd="0" parTransId="{482891EE-8CB7-499A-B8A8-F6FD83EECCDE}" sibTransId="{CF4EC51F-87BB-4C72-96D5-805DCCCD113B}"/>
    <dgm:cxn modelId="{4077DDF9-10FC-47C1-83E9-B420A23284A3}" type="presOf" srcId="{E1102552-BC91-4B28-8218-E6D14039B448}" destId="{21B546B5-40DC-41A7-BFA1-875553AD3685}" srcOrd="0" destOrd="1" presId="urn:microsoft.com/office/officeart/2005/8/layout/vList2"/>
    <dgm:cxn modelId="{F9336BF1-33BA-402B-A35E-9F27949BD63C}" type="presParOf" srcId="{101C289B-7E43-493F-945B-3C7075FDE3D1}" destId="{C7FD4374-EBFB-4DDE-8CB9-E2671496DB4A}" srcOrd="0" destOrd="0" presId="urn:microsoft.com/office/officeart/2005/8/layout/vList2"/>
    <dgm:cxn modelId="{3986AEF4-3475-456E-8BFB-6FABFA6CF18F}" type="presParOf" srcId="{101C289B-7E43-493F-945B-3C7075FDE3D1}" destId="{21B546B5-40DC-41A7-BFA1-875553AD3685}"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26E0C76C-E8F5-44F1-B6C5-2F3C4B014356}"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IN"/>
        </a:p>
      </dgm:t>
    </dgm:pt>
    <dgm:pt modelId="{6B9DAB87-D607-44A7-8EB0-0B80CC0C9745}">
      <dgm:prSet/>
      <dgm:spPr/>
      <dgm:t>
        <a:bodyPr/>
        <a:lstStyle/>
        <a:p>
          <a:r>
            <a:rPr lang="en-IN" dirty="0"/>
            <a:t>PAVLOV’S CLASSICAL CONDITIONING</a:t>
          </a:r>
        </a:p>
      </dgm:t>
    </dgm:pt>
    <dgm:pt modelId="{58314551-22C6-42B9-A23B-E2F86FA02722}" type="parTrans" cxnId="{C5B9D761-9C4E-403E-B44B-1079E98F4B2C}">
      <dgm:prSet/>
      <dgm:spPr/>
      <dgm:t>
        <a:bodyPr/>
        <a:lstStyle/>
        <a:p>
          <a:endParaRPr lang="en-IN"/>
        </a:p>
      </dgm:t>
    </dgm:pt>
    <dgm:pt modelId="{20813EA8-1933-4BD5-8389-E852DB68CFB7}" type="sibTrans" cxnId="{C5B9D761-9C4E-403E-B44B-1079E98F4B2C}">
      <dgm:prSet/>
      <dgm:spPr/>
      <dgm:t>
        <a:bodyPr/>
        <a:lstStyle/>
        <a:p>
          <a:endParaRPr lang="en-IN"/>
        </a:p>
      </dgm:t>
    </dgm:pt>
    <dgm:pt modelId="{E82DF946-6706-4E2A-B211-71F4FFBE3C39}" type="pres">
      <dgm:prSet presAssocID="{26E0C76C-E8F5-44F1-B6C5-2F3C4B014356}" presName="linear" presStyleCnt="0">
        <dgm:presLayoutVars>
          <dgm:animLvl val="lvl"/>
          <dgm:resizeHandles val="exact"/>
        </dgm:presLayoutVars>
      </dgm:prSet>
      <dgm:spPr/>
    </dgm:pt>
    <dgm:pt modelId="{FD6F801D-70DB-4AA8-A268-23352EBB9108}" type="pres">
      <dgm:prSet presAssocID="{6B9DAB87-D607-44A7-8EB0-0B80CC0C9745}" presName="parentText" presStyleLbl="node1" presStyleIdx="0" presStyleCnt="1">
        <dgm:presLayoutVars>
          <dgm:chMax val="0"/>
          <dgm:bulletEnabled val="1"/>
        </dgm:presLayoutVars>
      </dgm:prSet>
      <dgm:spPr/>
    </dgm:pt>
  </dgm:ptLst>
  <dgm:cxnLst>
    <dgm:cxn modelId="{53EAEC3E-2717-4340-ABAA-B434CECF35BD}" type="presOf" srcId="{6B9DAB87-D607-44A7-8EB0-0B80CC0C9745}" destId="{FD6F801D-70DB-4AA8-A268-23352EBB9108}" srcOrd="0" destOrd="0" presId="urn:microsoft.com/office/officeart/2005/8/layout/vList2"/>
    <dgm:cxn modelId="{C5B9D761-9C4E-403E-B44B-1079E98F4B2C}" srcId="{26E0C76C-E8F5-44F1-B6C5-2F3C4B014356}" destId="{6B9DAB87-D607-44A7-8EB0-0B80CC0C9745}" srcOrd="0" destOrd="0" parTransId="{58314551-22C6-42B9-A23B-E2F86FA02722}" sibTransId="{20813EA8-1933-4BD5-8389-E852DB68CFB7}"/>
    <dgm:cxn modelId="{402C52CC-11F4-465F-8058-F2B462005F4F}" type="presOf" srcId="{26E0C76C-E8F5-44F1-B6C5-2F3C4B014356}" destId="{E82DF946-6706-4E2A-B211-71F4FFBE3C39}" srcOrd="0" destOrd="0" presId="urn:microsoft.com/office/officeart/2005/8/layout/vList2"/>
    <dgm:cxn modelId="{DE714C2C-5FFA-4F43-AEE4-495D7C292ABD}" type="presParOf" srcId="{E82DF946-6706-4E2A-B211-71F4FFBE3C39}" destId="{FD6F801D-70DB-4AA8-A268-23352EBB910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2AD3434D-9779-443D-B46D-7BBB1BD27EE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6E1BA521-5D91-4EF5-8076-087BE7E234FF}">
      <dgm:prSet/>
      <dgm:spPr/>
      <dgm:t>
        <a:bodyPr/>
        <a:lstStyle/>
        <a:p>
          <a:r>
            <a:rPr lang="en-US"/>
            <a:t>Ivan Pavlov started from the idea that there are some things that one need not learn Example, Dogs salivate when they see food. Thus, food is the stimulus and salivation is the response. </a:t>
          </a:r>
          <a:endParaRPr lang="en-IN"/>
        </a:p>
      </dgm:t>
    </dgm:pt>
    <dgm:pt modelId="{17511ED3-6435-4412-BCA9-D66699917BFE}" type="parTrans" cxnId="{AC3DD7D8-563B-44F8-BDCF-CDB5868D2F88}">
      <dgm:prSet/>
      <dgm:spPr/>
      <dgm:t>
        <a:bodyPr/>
        <a:lstStyle/>
        <a:p>
          <a:endParaRPr lang="en-IN"/>
        </a:p>
      </dgm:t>
    </dgm:pt>
    <dgm:pt modelId="{575875A5-1B7E-476C-B59A-1F83D56E7373}" type="sibTrans" cxnId="{AC3DD7D8-563B-44F8-BDCF-CDB5868D2F88}">
      <dgm:prSet/>
      <dgm:spPr/>
      <dgm:t>
        <a:bodyPr/>
        <a:lstStyle/>
        <a:p>
          <a:endParaRPr lang="en-IN"/>
        </a:p>
      </dgm:t>
    </dgm:pt>
    <dgm:pt modelId="{AEF34B45-CE7E-421A-BDC2-00FD5168E908}" type="pres">
      <dgm:prSet presAssocID="{2AD3434D-9779-443D-B46D-7BBB1BD27EE4}" presName="linear" presStyleCnt="0">
        <dgm:presLayoutVars>
          <dgm:animLvl val="lvl"/>
          <dgm:resizeHandles val="exact"/>
        </dgm:presLayoutVars>
      </dgm:prSet>
      <dgm:spPr/>
    </dgm:pt>
    <dgm:pt modelId="{9794B493-1462-412E-BA9A-B5B1DE6AF69F}" type="pres">
      <dgm:prSet presAssocID="{6E1BA521-5D91-4EF5-8076-087BE7E234FF}" presName="parentText" presStyleLbl="node1" presStyleIdx="0" presStyleCnt="1">
        <dgm:presLayoutVars>
          <dgm:chMax val="0"/>
          <dgm:bulletEnabled val="1"/>
        </dgm:presLayoutVars>
      </dgm:prSet>
      <dgm:spPr/>
    </dgm:pt>
  </dgm:ptLst>
  <dgm:cxnLst>
    <dgm:cxn modelId="{03467932-6E1C-4C4C-B5FE-C834670CA8D0}" type="presOf" srcId="{2AD3434D-9779-443D-B46D-7BBB1BD27EE4}" destId="{AEF34B45-CE7E-421A-BDC2-00FD5168E908}" srcOrd="0" destOrd="0" presId="urn:microsoft.com/office/officeart/2005/8/layout/vList2"/>
    <dgm:cxn modelId="{9DA66CB7-D0EF-4620-B24A-66B6635A07EF}" type="presOf" srcId="{6E1BA521-5D91-4EF5-8076-087BE7E234FF}" destId="{9794B493-1462-412E-BA9A-B5B1DE6AF69F}" srcOrd="0" destOrd="0" presId="urn:microsoft.com/office/officeart/2005/8/layout/vList2"/>
    <dgm:cxn modelId="{AC3DD7D8-563B-44F8-BDCF-CDB5868D2F88}" srcId="{2AD3434D-9779-443D-B46D-7BBB1BD27EE4}" destId="{6E1BA521-5D91-4EF5-8076-087BE7E234FF}" srcOrd="0" destOrd="0" parTransId="{17511ED3-6435-4412-BCA9-D66699917BFE}" sibTransId="{575875A5-1B7E-476C-B59A-1F83D56E7373}"/>
    <dgm:cxn modelId="{C4D500E4-D0F2-4C90-8F23-08927DECD417}" type="presParOf" srcId="{AEF34B45-CE7E-421A-BDC2-00FD5168E908}" destId="{9794B493-1462-412E-BA9A-B5B1DE6AF69F}"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DFF8DD0C-0733-4620-8FAF-74CF249FB2D2}"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IN"/>
        </a:p>
      </dgm:t>
    </dgm:pt>
    <dgm:pt modelId="{B59B8919-99AC-40EA-9D46-57244CBA3333}">
      <dgm:prSet/>
      <dgm:spPr/>
      <dgm:t>
        <a:bodyPr/>
        <a:lstStyle/>
        <a:p>
          <a:r>
            <a:rPr lang="en-IN" b="1"/>
            <a:t>Experiment: </a:t>
          </a:r>
          <a:endParaRPr lang="en-IN"/>
        </a:p>
      </dgm:t>
    </dgm:pt>
    <dgm:pt modelId="{71C35BB8-7D50-4BC0-95A8-5F20C941892B}" type="parTrans" cxnId="{6B9DB493-174B-4180-8295-42A5F6924AC6}">
      <dgm:prSet/>
      <dgm:spPr/>
      <dgm:t>
        <a:bodyPr/>
        <a:lstStyle/>
        <a:p>
          <a:endParaRPr lang="en-IN"/>
        </a:p>
      </dgm:t>
    </dgm:pt>
    <dgm:pt modelId="{AD6A5E5E-4CE3-4540-A184-67E43CB4CF4C}" type="sibTrans" cxnId="{6B9DB493-174B-4180-8295-42A5F6924AC6}">
      <dgm:prSet/>
      <dgm:spPr/>
      <dgm:t>
        <a:bodyPr/>
        <a:lstStyle/>
        <a:p>
          <a:endParaRPr lang="en-IN"/>
        </a:p>
      </dgm:t>
    </dgm:pt>
    <dgm:pt modelId="{A86F4796-61CD-40BC-9927-1A95FD03D107}" type="pres">
      <dgm:prSet presAssocID="{DFF8DD0C-0733-4620-8FAF-74CF249FB2D2}" presName="linear" presStyleCnt="0">
        <dgm:presLayoutVars>
          <dgm:animLvl val="lvl"/>
          <dgm:resizeHandles val="exact"/>
        </dgm:presLayoutVars>
      </dgm:prSet>
      <dgm:spPr/>
    </dgm:pt>
    <dgm:pt modelId="{2056C208-B855-45B1-8E16-FFB9CFF883F5}" type="pres">
      <dgm:prSet presAssocID="{B59B8919-99AC-40EA-9D46-57244CBA3333}" presName="parentText" presStyleLbl="node1" presStyleIdx="0" presStyleCnt="1">
        <dgm:presLayoutVars>
          <dgm:chMax val="0"/>
          <dgm:bulletEnabled val="1"/>
        </dgm:presLayoutVars>
      </dgm:prSet>
      <dgm:spPr/>
    </dgm:pt>
  </dgm:ptLst>
  <dgm:cxnLst>
    <dgm:cxn modelId="{E5240D0B-27C2-4EAC-A323-268A48FD3E3F}" type="presOf" srcId="{DFF8DD0C-0733-4620-8FAF-74CF249FB2D2}" destId="{A86F4796-61CD-40BC-9927-1A95FD03D107}" srcOrd="0" destOrd="0" presId="urn:microsoft.com/office/officeart/2005/8/layout/vList2"/>
    <dgm:cxn modelId="{6B9DB493-174B-4180-8295-42A5F6924AC6}" srcId="{DFF8DD0C-0733-4620-8FAF-74CF249FB2D2}" destId="{B59B8919-99AC-40EA-9D46-57244CBA3333}" srcOrd="0" destOrd="0" parTransId="{71C35BB8-7D50-4BC0-95A8-5F20C941892B}" sibTransId="{AD6A5E5E-4CE3-4540-A184-67E43CB4CF4C}"/>
    <dgm:cxn modelId="{7116129B-52F6-4052-A9FE-303C07D726F2}" type="presOf" srcId="{B59B8919-99AC-40EA-9D46-57244CBA3333}" destId="{2056C208-B855-45B1-8E16-FFB9CFF883F5}" srcOrd="0" destOrd="0" presId="urn:microsoft.com/office/officeart/2005/8/layout/vList2"/>
    <dgm:cxn modelId="{811F5D35-3C77-40DF-B93A-8C1F8AECA56E}" type="presParOf" srcId="{A86F4796-61CD-40BC-9927-1A95FD03D107}" destId="{2056C208-B855-45B1-8E16-FFB9CFF883F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41E66648-4BE4-4C00-87EE-CCC75FDE958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ACEE3E06-95E1-4BD7-B2D6-B8974B8777AB}">
      <dgm:prSet/>
      <dgm:spPr/>
      <dgm:t>
        <a:bodyPr/>
        <a:lstStyle/>
        <a:p>
          <a:r>
            <a:rPr lang="en-US"/>
            <a:t>Food (Unconditioned Stimulus) = Salivation (Unconditioned response) </a:t>
          </a:r>
          <a:endParaRPr lang="en-IN"/>
        </a:p>
      </dgm:t>
    </dgm:pt>
    <dgm:pt modelId="{20B04516-DE69-4551-A669-5E72FE7A6B85}" type="parTrans" cxnId="{A63BAE46-6898-450E-A6D1-8A6B464C1AAF}">
      <dgm:prSet/>
      <dgm:spPr/>
      <dgm:t>
        <a:bodyPr/>
        <a:lstStyle/>
        <a:p>
          <a:endParaRPr lang="en-IN"/>
        </a:p>
      </dgm:t>
    </dgm:pt>
    <dgm:pt modelId="{06DCD75A-8980-413F-9DCA-841B06FD0EBD}" type="sibTrans" cxnId="{A63BAE46-6898-450E-A6D1-8A6B464C1AAF}">
      <dgm:prSet/>
      <dgm:spPr/>
      <dgm:t>
        <a:bodyPr/>
        <a:lstStyle/>
        <a:p>
          <a:endParaRPr lang="en-IN"/>
        </a:p>
      </dgm:t>
    </dgm:pt>
    <dgm:pt modelId="{4EC601F5-2856-4009-98C6-8872C283A870}">
      <dgm:prSet/>
      <dgm:spPr/>
      <dgm:t>
        <a:bodyPr/>
        <a:lstStyle/>
        <a:p>
          <a:r>
            <a:rPr lang="en-US"/>
            <a:t>Bell (neutral Stimulus) = No Salivation (No response) </a:t>
          </a:r>
          <a:endParaRPr lang="en-IN"/>
        </a:p>
      </dgm:t>
    </dgm:pt>
    <dgm:pt modelId="{0B05A352-7215-4FAF-A35C-93964258DE81}" type="parTrans" cxnId="{059B4BB7-539B-4491-96A0-B744B01498FB}">
      <dgm:prSet/>
      <dgm:spPr/>
      <dgm:t>
        <a:bodyPr/>
        <a:lstStyle/>
        <a:p>
          <a:endParaRPr lang="en-IN"/>
        </a:p>
      </dgm:t>
    </dgm:pt>
    <dgm:pt modelId="{BB34AE31-E6C7-4EEA-BB56-CC64C6697DC3}" type="sibTrans" cxnId="{059B4BB7-539B-4491-96A0-B744B01498FB}">
      <dgm:prSet/>
      <dgm:spPr/>
      <dgm:t>
        <a:bodyPr/>
        <a:lstStyle/>
        <a:p>
          <a:endParaRPr lang="en-IN"/>
        </a:p>
      </dgm:t>
    </dgm:pt>
    <dgm:pt modelId="{604965EF-52A5-4EC0-943F-803538CD6099}">
      <dgm:prSet/>
      <dgm:spPr/>
      <dgm:t>
        <a:bodyPr/>
        <a:lstStyle/>
        <a:p>
          <a:r>
            <a:rPr lang="en-US" dirty="0"/>
            <a:t>Food (Unconditioned Stimulus) + Bell (Neutral Stimulus) = Salivation (Unconditioned Response) </a:t>
          </a:r>
          <a:endParaRPr lang="en-IN" dirty="0"/>
        </a:p>
      </dgm:t>
    </dgm:pt>
    <dgm:pt modelId="{D910B57F-F23B-4F8D-B6C4-0391F02ACA1A}" type="parTrans" cxnId="{07200AC7-FA32-45F1-9E2B-22EE2044FEC6}">
      <dgm:prSet/>
      <dgm:spPr/>
      <dgm:t>
        <a:bodyPr/>
        <a:lstStyle/>
        <a:p>
          <a:endParaRPr lang="en-IN"/>
        </a:p>
      </dgm:t>
    </dgm:pt>
    <dgm:pt modelId="{D6B0B497-C929-46E8-B768-031154945708}" type="sibTrans" cxnId="{07200AC7-FA32-45F1-9E2B-22EE2044FEC6}">
      <dgm:prSet/>
      <dgm:spPr/>
      <dgm:t>
        <a:bodyPr/>
        <a:lstStyle/>
        <a:p>
          <a:endParaRPr lang="en-IN"/>
        </a:p>
      </dgm:t>
    </dgm:pt>
    <dgm:pt modelId="{3BE5E7EC-F1D4-4A20-89AD-2DBED0FA0670}">
      <dgm:prSet/>
      <dgm:spPr/>
      <dgm:t>
        <a:bodyPr/>
        <a:lstStyle/>
        <a:p>
          <a:r>
            <a:rPr lang="en-US"/>
            <a:t>Bell (Conditioned Stimulus) = Food (Conditioned Response) </a:t>
          </a:r>
          <a:endParaRPr lang="en-IN"/>
        </a:p>
      </dgm:t>
    </dgm:pt>
    <dgm:pt modelId="{975E6B9A-ECA5-4803-AD8C-B623D664E238}" type="parTrans" cxnId="{4426041D-0333-4227-8440-AECD887B07F4}">
      <dgm:prSet/>
      <dgm:spPr/>
      <dgm:t>
        <a:bodyPr/>
        <a:lstStyle/>
        <a:p>
          <a:endParaRPr lang="en-IN"/>
        </a:p>
      </dgm:t>
    </dgm:pt>
    <dgm:pt modelId="{875A4DF0-1840-4011-B4F9-22CDD9D9300A}" type="sibTrans" cxnId="{4426041D-0333-4227-8440-AECD887B07F4}">
      <dgm:prSet/>
      <dgm:spPr/>
      <dgm:t>
        <a:bodyPr/>
        <a:lstStyle/>
        <a:p>
          <a:endParaRPr lang="en-IN"/>
        </a:p>
      </dgm:t>
    </dgm:pt>
    <dgm:pt modelId="{5918519A-7EB9-44F2-ACCD-4C9B6986C412}" type="pres">
      <dgm:prSet presAssocID="{41E66648-4BE4-4C00-87EE-CCC75FDE9585}" presName="linear" presStyleCnt="0">
        <dgm:presLayoutVars>
          <dgm:animLvl val="lvl"/>
          <dgm:resizeHandles val="exact"/>
        </dgm:presLayoutVars>
      </dgm:prSet>
      <dgm:spPr/>
    </dgm:pt>
    <dgm:pt modelId="{6F109686-7372-40C9-8625-0AB82A70149B}" type="pres">
      <dgm:prSet presAssocID="{ACEE3E06-95E1-4BD7-B2D6-B8974B8777AB}" presName="parentText" presStyleLbl="node1" presStyleIdx="0" presStyleCnt="4">
        <dgm:presLayoutVars>
          <dgm:chMax val="0"/>
          <dgm:bulletEnabled val="1"/>
        </dgm:presLayoutVars>
      </dgm:prSet>
      <dgm:spPr/>
    </dgm:pt>
    <dgm:pt modelId="{F045C73C-00F5-45CF-9A34-24D4D34D47AA}" type="pres">
      <dgm:prSet presAssocID="{06DCD75A-8980-413F-9DCA-841B06FD0EBD}" presName="spacer" presStyleCnt="0"/>
      <dgm:spPr/>
    </dgm:pt>
    <dgm:pt modelId="{961F69BF-FF7C-4878-BDC3-675F94DEAE26}" type="pres">
      <dgm:prSet presAssocID="{4EC601F5-2856-4009-98C6-8872C283A870}" presName="parentText" presStyleLbl="node1" presStyleIdx="1" presStyleCnt="4">
        <dgm:presLayoutVars>
          <dgm:chMax val="0"/>
          <dgm:bulletEnabled val="1"/>
        </dgm:presLayoutVars>
      </dgm:prSet>
      <dgm:spPr/>
    </dgm:pt>
    <dgm:pt modelId="{04732D96-D57C-4294-AD09-B6155252A21A}" type="pres">
      <dgm:prSet presAssocID="{BB34AE31-E6C7-4EEA-BB56-CC64C6697DC3}" presName="spacer" presStyleCnt="0"/>
      <dgm:spPr/>
    </dgm:pt>
    <dgm:pt modelId="{A60BE456-D38F-4A89-9D94-8E8776746700}" type="pres">
      <dgm:prSet presAssocID="{604965EF-52A5-4EC0-943F-803538CD6099}" presName="parentText" presStyleLbl="node1" presStyleIdx="2" presStyleCnt="4">
        <dgm:presLayoutVars>
          <dgm:chMax val="0"/>
          <dgm:bulletEnabled val="1"/>
        </dgm:presLayoutVars>
      </dgm:prSet>
      <dgm:spPr/>
    </dgm:pt>
    <dgm:pt modelId="{09935979-AF21-4878-8B7B-D2B2AFCBE90C}" type="pres">
      <dgm:prSet presAssocID="{D6B0B497-C929-46E8-B768-031154945708}" presName="spacer" presStyleCnt="0"/>
      <dgm:spPr/>
    </dgm:pt>
    <dgm:pt modelId="{E3EDC2DD-2329-4074-AFB9-365C43B23D0C}" type="pres">
      <dgm:prSet presAssocID="{3BE5E7EC-F1D4-4A20-89AD-2DBED0FA0670}" presName="parentText" presStyleLbl="node1" presStyleIdx="3" presStyleCnt="4">
        <dgm:presLayoutVars>
          <dgm:chMax val="0"/>
          <dgm:bulletEnabled val="1"/>
        </dgm:presLayoutVars>
      </dgm:prSet>
      <dgm:spPr/>
    </dgm:pt>
  </dgm:ptLst>
  <dgm:cxnLst>
    <dgm:cxn modelId="{4426041D-0333-4227-8440-AECD887B07F4}" srcId="{41E66648-4BE4-4C00-87EE-CCC75FDE9585}" destId="{3BE5E7EC-F1D4-4A20-89AD-2DBED0FA0670}" srcOrd="3" destOrd="0" parTransId="{975E6B9A-ECA5-4803-AD8C-B623D664E238}" sibTransId="{875A4DF0-1840-4011-B4F9-22CDD9D9300A}"/>
    <dgm:cxn modelId="{8E075C35-4BC1-4E63-856B-AF0029C84B5C}" type="presOf" srcId="{ACEE3E06-95E1-4BD7-B2D6-B8974B8777AB}" destId="{6F109686-7372-40C9-8625-0AB82A70149B}" srcOrd="0" destOrd="0" presId="urn:microsoft.com/office/officeart/2005/8/layout/vList2"/>
    <dgm:cxn modelId="{BD5C9E3F-AA95-48F3-9ADA-6DDE00A7DF0A}" type="presOf" srcId="{41E66648-4BE4-4C00-87EE-CCC75FDE9585}" destId="{5918519A-7EB9-44F2-ACCD-4C9B6986C412}" srcOrd="0" destOrd="0" presId="urn:microsoft.com/office/officeart/2005/8/layout/vList2"/>
    <dgm:cxn modelId="{FFF6BD40-3D1A-4A84-853F-27E1AC0A143A}" type="presOf" srcId="{604965EF-52A5-4EC0-943F-803538CD6099}" destId="{A60BE456-D38F-4A89-9D94-8E8776746700}" srcOrd="0" destOrd="0" presId="urn:microsoft.com/office/officeart/2005/8/layout/vList2"/>
    <dgm:cxn modelId="{A63BAE46-6898-450E-A6D1-8A6B464C1AAF}" srcId="{41E66648-4BE4-4C00-87EE-CCC75FDE9585}" destId="{ACEE3E06-95E1-4BD7-B2D6-B8974B8777AB}" srcOrd="0" destOrd="0" parTransId="{20B04516-DE69-4551-A669-5E72FE7A6B85}" sibTransId="{06DCD75A-8980-413F-9DCA-841B06FD0EBD}"/>
    <dgm:cxn modelId="{E8576FA2-261C-46F2-BB98-7817B9A83578}" type="presOf" srcId="{4EC601F5-2856-4009-98C6-8872C283A870}" destId="{961F69BF-FF7C-4878-BDC3-675F94DEAE26}" srcOrd="0" destOrd="0" presId="urn:microsoft.com/office/officeart/2005/8/layout/vList2"/>
    <dgm:cxn modelId="{059B4BB7-539B-4491-96A0-B744B01498FB}" srcId="{41E66648-4BE4-4C00-87EE-CCC75FDE9585}" destId="{4EC601F5-2856-4009-98C6-8872C283A870}" srcOrd="1" destOrd="0" parTransId="{0B05A352-7215-4FAF-A35C-93964258DE81}" sibTransId="{BB34AE31-E6C7-4EEA-BB56-CC64C6697DC3}"/>
    <dgm:cxn modelId="{07200AC7-FA32-45F1-9E2B-22EE2044FEC6}" srcId="{41E66648-4BE4-4C00-87EE-CCC75FDE9585}" destId="{604965EF-52A5-4EC0-943F-803538CD6099}" srcOrd="2" destOrd="0" parTransId="{D910B57F-F23B-4F8D-B6C4-0391F02ACA1A}" sibTransId="{D6B0B497-C929-46E8-B768-031154945708}"/>
    <dgm:cxn modelId="{059D49F3-2BF3-4278-8AC8-301DCAAC252E}" type="presOf" srcId="{3BE5E7EC-F1D4-4A20-89AD-2DBED0FA0670}" destId="{E3EDC2DD-2329-4074-AFB9-365C43B23D0C}" srcOrd="0" destOrd="0" presId="urn:microsoft.com/office/officeart/2005/8/layout/vList2"/>
    <dgm:cxn modelId="{EE198297-6619-455C-B995-A2B95739CDA6}" type="presParOf" srcId="{5918519A-7EB9-44F2-ACCD-4C9B6986C412}" destId="{6F109686-7372-40C9-8625-0AB82A70149B}" srcOrd="0" destOrd="0" presId="urn:microsoft.com/office/officeart/2005/8/layout/vList2"/>
    <dgm:cxn modelId="{CE725782-A347-4ACF-B1AA-83F471D62355}" type="presParOf" srcId="{5918519A-7EB9-44F2-ACCD-4C9B6986C412}" destId="{F045C73C-00F5-45CF-9A34-24D4D34D47AA}" srcOrd="1" destOrd="0" presId="urn:microsoft.com/office/officeart/2005/8/layout/vList2"/>
    <dgm:cxn modelId="{95D7295A-30C5-494B-8C82-76AE4355BFE8}" type="presParOf" srcId="{5918519A-7EB9-44F2-ACCD-4C9B6986C412}" destId="{961F69BF-FF7C-4878-BDC3-675F94DEAE26}" srcOrd="2" destOrd="0" presId="urn:microsoft.com/office/officeart/2005/8/layout/vList2"/>
    <dgm:cxn modelId="{2EFFFEEA-A769-4C3E-9742-6B5CAB790C5F}" type="presParOf" srcId="{5918519A-7EB9-44F2-ACCD-4C9B6986C412}" destId="{04732D96-D57C-4294-AD09-B6155252A21A}" srcOrd="3" destOrd="0" presId="urn:microsoft.com/office/officeart/2005/8/layout/vList2"/>
    <dgm:cxn modelId="{819BC366-3DFA-4EBE-9918-C31EA749FAAC}" type="presParOf" srcId="{5918519A-7EB9-44F2-ACCD-4C9B6986C412}" destId="{A60BE456-D38F-4A89-9D94-8E8776746700}" srcOrd="4" destOrd="0" presId="urn:microsoft.com/office/officeart/2005/8/layout/vList2"/>
    <dgm:cxn modelId="{E3AC2031-20E7-4495-B741-F75EF4600BD6}" type="presParOf" srcId="{5918519A-7EB9-44F2-ACCD-4C9B6986C412}" destId="{09935979-AF21-4878-8B7B-D2B2AFCBE90C}" srcOrd="5" destOrd="0" presId="urn:microsoft.com/office/officeart/2005/8/layout/vList2"/>
    <dgm:cxn modelId="{67F3189B-7784-4FA3-B051-7DBFF33B11E4}" type="presParOf" srcId="{5918519A-7EB9-44F2-ACCD-4C9B6986C412}" destId="{E3EDC2DD-2329-4074-AFB9-365C43B23D0C}"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08E0CE8C-4E33-4500-8376-B8FA70A30046}"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IN"/>
        </a:p>
      </dgm:t>
    </dgm:pt>
    <dgm:pt modelId="{595747C3-1D67-42E4-B984-0681F954D92D}">
      <dgm:prSet/>
      <dgm:spPr/>
      <dgm:t>
        <a:bodyPr/>
        <a:lstStyle/>
        <a:p>
          <a:r>
            <a:rPr lang="en-IN" b="1"/>
            <a:t>Elements of Classical Conditioning </a:t>
          </a:r>
          <a:endParaRPr lang="en-IN"/>
        </a:p>
      </dgm:t>
    </dgm:pt>
    <dgm:pt modelId="{64BE6138-41F5-4292-AA21-02AF973D7AE1}" type="parTrans" cxnId="{61E0F6BC-0F87-4533-A6C5-ABBD74C16BBA}">
      <dgm:prSet/>
      <dgm:spPr/>
      <dgm:t>
        <a:bodyPr/>
        <a:lstStyle/>
        <a:p>
          <a:endParaRPr lang="en-IN"/>
        </a:p>
      </dgm:t>
    </dgm:pt>
    <dgm:pt modelId="{0033B880-535A-4AFF-AF14-A3022C5CBCA6}" type="sibTrans" cxnId="{61E0F6BC-0F87-4533-A6C5-ABBD74C16BBA}">
      <dgm:prSet/>
      <dgm:spPr/>
      <dgm:t>
        <a:bodyPr/>
        <a:lstStyle/>
        <a:p>
          <a:endParaRPr lang="en-IN"/>
        </a:p>
      </dgm:t>
    </dgm:pt>
    <dgm:pt modelId="{E76429AB-4CB5-40BA-BDD7-671BCB6752FF}" type="pres">
      <dgm:prSet presAssocID="{08E0CE8C-4E33-4500-8376-B8FA70A30046}" presName="linear" presStyleCnt="0">
        <dgm:presLayoutVars>
          <dgm:animLvl val="lvl"/>
          <dgm:resizeHandles val="exact"/>
        </dgm:presLayoutVars>
      </dgm:prSet>
      <dgm:spPr/>
    </dgm:pt>
    <dgm:pt modelId="{318336DD-D13E-4E74-B9F4-92B64B452B14}" type="pres">
      <dgm:prSet presAssocID="{595747C3-1D67-42E4-B984-0681F954D92D}" presName="parentText" presStyleLbl="node1" presStyleIdx="0" presStyleCnt="1">
        <dgm:presLayoutVars>
          <dgm:chMax val="0"/>
          <dgm:bulletEnabled val="1"/>
        </dgm:presLayoutVars>
      </dgm:prSet>
      <dgm:spPr/>
    </dgm:pt>
  </dgm:ptLst>
  <dgm:cxnLst>
    <dgm:cxn modelId="{4A4B9730-A744-431D-A8FD-99CDCD6261DF}" type="presOf" srcId="{08E0CE8C-4E33-4500-8376-B8FA70A30046}" destId="{E76429AB-4CB5-40BA-BDD7-671BCB6752FF}" srcOrd="0" destOrd="0" presId="urn:microsoft.com/office/officeart/2005/8/layout/vList2"/>
    <dgm:cxn modelId="{2D5FC760-C645-4638-AF48-420DB810DB4A}" type="presOf" srcId="{595747C3-1D67-42E4-B984-0681F954D92D}" destId="{318336DD-D13E-4E74-B9F4-92B64B452B14}" srcOrd="0" destOrd="0" presId="urn:microsoft.com/office/officeart/2005/8/layout/vList2"/>
    <dgm:cxn modelId="{61E0F6BC-0F87-4533-A6C5-ABBD74C16BBA}" srcId="{08E0CE8C-4E33-4500-8376-B8FA70A30046}" destId="{595747C3-1D67-42E4-B984-0681F954D92D}" srcOrd="0" destOrd="0" parTransId="{64BE6138-41F5-4292-AA21-02AF973D7AE1}" sibTransId="{0033B880-535A-4AFF-AF14-A3022C5CBCA6}"/>
    <dgm:cxn modelId="{FB7CF899-6A17-4450-BE3F-435C450EDE2F}" type="presParOf" srcId="{E76429AB-4CB5-40BA-BDD7-671BCB6752FF}" destId="{318336DD-D13E-4E74-B9F4-92B64B452B1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88A95A-D433-4DB4-BF89-490B83D851F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A3EC4082-A753-4C89-B8EB-86C09CE5E908}">
      <dgm:prSet/>
      <dgm:spPr/>
      <dgm:t>
        <a:bodyPr/>
        <a:lstStyle/>
        <a:p>
          <a:r>
            <a:rPr lang="en-US"/>
            <a:t>It can be implied that it is a change in behaviour. It takes place due to experience, growth or maturation. Change must be relatively permanent. Learning is termed to be guided and stimulated. It is acquisition of habits, attitudes and knowledge. </a:t>
          </a:r>
          <a:endParaRPr lang="en-IN"/>
        </a:p>
      </dgm:t>
    </dgm:pt>
    <dgm:pt modelId="{962F50AB-526E-41D1-B41C-A639196E4A6E}" type="parTrans" cxnId="{405E3F5B-1C86-48F2-9F69-E67898EBAB4C}">
      <dgm:prSet/>
      <dgm:spPr/>
      <dgm:t>
        <a:bodyPr/>
        <a:lstStyle/>
        <a:p>
          <a:endParaRPr lang="en-IN"/>
        </a:p>
      </dgm:t>
    </dgm:pt>
    <dgm:pt modelId="{5F51279D-AFE6-4C95-BC11-1B51599A2783}" type="sibTrans" cxnId="{405E3F5B-1C86-48F2-9F69-E67898EBAB4C}">
      <dgm:prSet/>
      <dgm:spPr/>
      <dgm:t>
        <a:bodyPr/>
        <a:lstStyle/>
        <a:p>
          <a:endParaRPr lang="en-IN"/>
        </a:p>
      </dgm:t>
    </dgm:pt>
    <dgm:pt modelId="{8921B4AB-9AA1-46B6-89FF-3A63244E117F}" type="pres">
      <dgm:prSet presAssocID="{0488A95A-D433-4DB4-BF89-490B83D851F3}" presName="linear" presStyleCnt="0">
        <dgm:presLayoutVars>
          <dgm:animLvl val="lvl"/>
          <dgm:resizeHandles val="exact"/>
        </dgm:presLayoutVars>
      </dgm:prSet>
      <dgm:spPr/>
    </dgm:pt>
    <dgm:pt modelId="{9FE825E3-7DC4-4701-9E80-1B6CCF52D6E8}" type="pres">
      <dgm:prSet presAssocID="{A3EC4082-A753-4C89-B8EB-86C09CE5E908}" presName="parentText" presStyleLbl="node1" presStyleIdx="0" presStyleCnt="1">
        <dgm:presLayoutVars>
          <dgm:chMax val="0"/>
          <dgm:bulletEnabled val="1"/>
        </dgm:presLayoutVars>
      </dgm:prSet>
      <dgm:spPr/>
    </dgm:pt>
  </dgm:ptLst>
  <dgm:cxnLst>
    <dgm:cxn modelId="{405E3F5B-1C86-48F2-9F69-E67898EBAB4C}" srcId="{0488A95A-D433-4DB4-BF89-490B83D851F3}" destId="{A3EC4082-A753-4C89-B8EB-86C09CE5E908}" srcOrd="0" destOrd="0" parTransId="{962F50AB-526E-41D1-B41C-A639196E4A6E}" sibTransId="{5F51279D-AFE6-4C95-BC11-1B51599A2783}"/>
    <dgm:cxn modelId="{5C04E95C-860F-4599-A164-0C585911F307}" type="presOf" srcId="{0488A95A-D433-4DB4-BF89-490B83D851F3}" destId="{8921B4AB-9AA1-46B6-89FF-3A63244E117F}" srcOrd="0" destOrd="0" presId="urn:microsoft.com/office/officeart/2005/8/layout/vList2"/>
    <dgm:cxn modelId="{D935A964-2B40-4935-84A2-9D11D809960C}" type="presOf" srcId="{A3EC4082-A753-4C89-B8EB-86C09CE5E908}" destId="{9FE825E3-7DC4-4701-9E80-1B6CCF52D6E8}" srcOrd="0" destOrd="0" presId="urn:microsoft.com/office/officeart/2005/8/layout/vList2"/>
    <dgm:cxn modelId="{95D2514E-98EC-4692-8C90-5514F4004B22}" type="presParOf" srcId="{8921B4AB-9AA1-46B6-89FF-3A63244E117F}" destId="{9FE825E3-7DC4-4701-9E80-1B6CCF52D6E8}"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D5CF33A0-F8E8-461A-841D-754D1C817E5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CD32D89D-7999-44A6-BDC3-77306816731D}">
      <dgm:prSet/>
      <dgm:spPr/>
      <dgm:t>
        <a:bodyPr/>
        <a:lstStyle/>
        <a:p>
          <a:r>
            <a:rPr lang="en-US"/>
            <a:t>Unconditioned Stimulus - Naturally occurring stimulus that leads to involuntary response. </a:t>
          </a:r>
          <a:endParaRPr lang="en-IN"/>
        </a:p>
      </dgm:t>
    </dgm:pt>
    <dgm:pt modelId="{411A1A98-5953-4900-A6BB-7815A946BA71}" type="parTrans" cxnId="{9D1A13D9-1FA1-402E-B5F8-55E02E9B8055}">
      <dgm:prSet/>
      <dgm:spPr/>
      <dgm:t>
        <a:bodyPr/>
        <a:lstStyle/>
        <a:p>
          <a:endParaRPr lang="en-IN"/>
        </a:p>
      </dgm:t>
    </dgm:pt>
    <dgm:pt modelId="{F6E659B1-D7EF-4425-9DD9-AF1242E5B397}" type="sibTrans" cxnId="{9D1A13D9-1FA1-402E-B5F8-55E02E9B8055}">
      <dgm:prSet/>
      <dgm:spPr/>
      <dgm:t>
        <a:bodyPr/>
        <a:lstStyle/>
        <a:p>
          <a:endParaRPr lang="en-IN"/>
        </a:p>
      </dgm:t>
    </dgm:pt>
    <dgm:pt modelId="{F026508D-0E71-4872-9E0B-3F2943AF46A4}">
      <dgm:prSet/>
      <dgm:spPr/>
      <dgm:t>
        <a:bodyPr/>
        <a:lstStyle/>
        <a:p>
          <a:r>
            <a:rPr lang="en-US"/>
            <a:t>Unconditioned Response - Response to the unconditioned stimulus. </a:t>
          </a:r>
          <a:endParaRPr lang="en-IN"/>
        </a:p>
      </dgm:t>
    </dgm:pt>
    <dgm:pt modelId="{FC778B70-0679-4068-B50B-962E7F6CEE55}" type="parTrans" cxnId="{FD635ADE-DC8F-4D1D-8C6E-69796FB7B095}">
      <dgm:prSet/>
      <dgm:spPr/>
      <dgm:t>
        <a:bodyPr/>
        <a:lstStyle/>
        <a:p>
          <a:endParaRPr lang="en-IN"/>
        </a:p>
      </dgm:t>
    </dgm:pt>
    <dgm:pt modelId="{F517BB2E-2819-4DDA-929F-07D473BDC5B0}" type="sibTrans" cxnId="{FD635ADE-DC8F-4D1D-8C6E-69796FB7B095}">
      <dgm:prSet/>
      <dgm:spPr/>
      <dgm:t>
        <a:bodyPr/>
        <a:lstStyle/>
        <a:p>
          <a:endParaRPr lang="en-IN"/>
        </a:p>
      </dgm:t>
    </dgm:pt>
    <dgm:pt modelId="{F9DA9457-6AEA-409E-8A9A-DD4F6D3480A5}">
      <dgm:prSet/>
      <dgm:spPr/>
      <dgm:t>
        <a:bodyPr/>
        <a:lstStyle/>
        <a:p>
          <a:r>
            <a:rPr lang="en-US"/>
            <a:t>Conditioned Stimulus - Pavlov noted that any stimulus can become associated with unconditioned stimulus. </a:t>
          </a:r>
          <a:endParaRPr lang="en-IN"/>
        </a:p>
      </dgm:t>
    </dgm:pt>
    <dgm:pt modelId="{4F04DB6D-6746-4669-9F73-9E200CC0D657}" type="parTrans" cxnId="{6AC70A3E-2270-48A8-A02B-9FC74F0AEAFC}">
      <dgm:prSet/>
      <dgm:spPr/>
      <dgm:t>
        <a:bodyPr/>
        <a:lstStyle/>
        <a:p>
          <a:endParaRPr lang="en-IN"/>
        </a:p>
      </dgm:t>
    </dgm:pt>
    <dgm:pt modelId="{BA8A9E25-1105-4112-8C26-AAE447B4FF8E}" type="sibTrans" cxnId="{6AC70A3E-2270-48A8-A02B-9FC74F0AEAFC}">
      <dgm:prSet/>
      <dgm:spPr/>
      <dgm:t>
        <a:bodyPr/>
        <a:lstStyle/>
        <a:p>
          <a:endParaRPr lang="en-IN"/>
        </a:p>
      </dgm:t>
    </dgm:pt>
    <dgm:pt modelId="{67280DD5-63AF-4B3E-B2B9-D921CE0A0616}">
      <dgm:prSet/>
      <dgm:spPr/>
      <dgm:t>
        <a:bodyPr/>
        <a:lstStyle/>
        <a:p>
          <a:r>
            <a:rPr lang="en-US"/>
            <a:t>Conditioned Response - This is a learned response to previous neutral stimulus. </a:t>
          </a:r>
          <a:endParaRPr lang="en-IN"/>
        </a:p>
      </dgm:t>
    </dgm:pt>
    <dgm:pt modelId="{A4A4499E-21FE-40A3-96A5-B27805052D5A}" type="parTrans" cxnId="{B0BC400D-4532-409B-9FC9-161B28658290}">
      <dgm:prSet/>
      <dgm:spPr/>
      <dgm:t>
        <a:bodyPr/>
        <a:lstStyle/>
        <a:p>
          <a:endParaRPr lang="en-IN"/>
        </a:p>
      </dgm:t>
    </dgm:pt>
    <dgm:pt modelId="{2261A258-85DE-4F7E-A7C8-9127E556C06A}" type="sibTrans" cxnId="{B0BC400D-4532-409B-9FC9-161B28658290}">
      <dgm:prSet/>
      <dgm:spPr/>
      <dgm:t>
        <a:bodyPr/>
        <a:lstStyle/>
        <a:p>
          <a:endParaRPr lang="en-IN"/>
        </a:p>
      </dgm:t>
    </dgm:pt>
    <dgm:pt modelId="{7F6C02B6-33D7-4FA1-A0CE-62EBECDC60B2}" type="pres">
      <dgm:prSet presAssocID="{D5CF33A0-F8E8-461A-841D-754D1C817E58}" presName="linear" presStyleCnt="0">
        <dgm:presLayoutVars>
          <dgm:animLvl val="lvl"/>
          <dgm:resizeHandles val="exact"/>
        </dgm:presLayoutVars>
      </dgm:prSet>
      <dgm:spPr/>
    </dgm:pt>
    <dgm:pt modelId="{CF4C978F-91E6-4E3A-87B8-143E830B04A3}" type="pres">
      <dgm:prSet presAssocID="{CD32D89D-7999-44A6-BDC3-77306816731D}" presName="parentText" presStyleLbl="node1" presStyleIdx="0" presStyleCnt="4">
        <dgm:presLayoutVars>
          <dgm:chMax val="0"/>
          <dgm:bulletEnabled val="1"/>
        </dgm:presLayoutVars>
      </dgm:prSet>
      <dgm:spPr/>
    </dgm:pt>
    <dgm:pt modelId="{D34AA969-A86F-48F3-831F-3243D96E3FB0}" type="pres">
      <dgm:prSet presAssocID="{F6E659B1-D7EF-4425-9DD9-AF1242E5B397}" presName="spacer" presStyleCnt="0"/>
      <dgm:spPr/>
    </dgm:pt>
    <dgm:pt modelId="{91EE4DCD-217F-4E5E-A986-748757A8B1A2}" type="pres">
      <dgm:prSet presAssocID="{F026508D-0E71-4872-9E0B-3F2943AF46A4}" presName="parentText" presStyleLbl="node1" presStyleIdx="1" presStyleCnt="4">
        <dgm:presLayoutVars>
          <dgm:chMax val="0"/>
          <dgm:bulletEnabled val="1"/>
        </dgm:presLayoutVars>
      </dgm:prSet>
      <dgm:spPr/>
    </dgm:pt>
    <dgm:pt modelId="{D30FCD9A-6ABE-455F-A47B-9A5BB54B4B7B}" type="pres">
      <dgm:prSet presAssocID="{F517BB2E-2819-4DDA-929F-07D473BDC5B0}" presName="spacer" presStyleCnt="0"/>
      <dgm:spPr/>
    </dgm:pt>
    <dgm:pt modelId="{1E6A620D-67E4-4ACD-9D10-B9A5D316930B}" type="pres">
      <dgm:prSet presAssocID="{F9DA9457-6AEA-409E-8A9A-DD4F6D3480A5}" presName="parentText" presStyleLbl="node1" presStyleIdx="2" presStyleCnt="4">
        <dgm:presLayoutVars>
          <dgm:chMax val="0"/>
          <dgm:bulletEnabled val="1"/>
        </dgm:presLayoutVars>
      </dgm:prSet>
      <dgm:spPr/>
    </dgm:pt>
    <dgm:pt modelId="{F38BE763-28C8-4209-ABF7-29B5AB4EDAB9}" type="pres">
      <dgm:prSet presAssocID="{BA8A9E25-1105-4112-8C26-AAE447B4FF8E}" presName="spacer" presStyleCnt="0"/>
      <dgm:spPr/>
    </dgm:pt>
    <dgm:pt modelId="{32E25005-C861-480D-A36A-F8D47B1F06B7}" type="pres">
      <dgm:prSet presAssocID="{67280DD5-63AF-4B3E-B2B9-D921CE0A0616}" presName="parentText" presStyleLbl="node1" presStyleIdx="3" presStyleCnt="4">
        <dgm:presLayoutVars>
          <dgm:chMax val="0"/>
          <dgm:bulletEnabled val="1"/>
        </dgm:presLayoutVars>
      </dgm:prSet>
      <dgm:spPr/>
    </dgm:pt>
  </dgm:ptLst>
  <dgm:cxnLst>
    <dgm:cxn modelId="{B0BC400D-4532-409B-9FC9-161B28658290}" srcId="{D5CF33A0-F8E8-461A-841D-754D1C817E58}" destId="{67280DD5-63AF-4B3E-B2B9-D921CE0A0616}" srcOrd="3" destOrd="0" parTransId="{A4A4499E-21FE-40A3-96A5-B27805052D5A}" sibTransId="{2261A258-85DE-4F7E-A7C8-9127E556C06A}"/>
    <dgm:cxn modelId="{6AC70A3E-2270-48A8-A02B-9FC74F0AEAFC}" srcId="{D5CF33A0-F8E8-461A-841D-754D1C817E58}" destId="{F9DA9457-6AEA-409E-8A9A-DD4F6D3480A5}" srcOrd="2" destOrd="0" parTransId="{4F04DB6D-6746-4669-9F73-9E200CC0D657}" sibTransId="{BA8A9E25-1105-4112-8C26-AAE447B4FF8E}"/>
    <dgm:cxn modelId="{7224384F-01D4-43FC-BBA0-FF1BAC91E888}" type="presOf" srcId="{CD32D89D-7999-44A6-BDC3-77306816731D}" destId="{CF4C978F-91E6-4E3A-87B8-143E830B04A3}" srcOrd="0" destOrd="0" presId="urn:microsoft.com/office/officeart/2005/8/layout/vList2"/>
    <dgm:cxn modelId="{35CFE85A-BF16-485F-B6DA-29CFD2B46297}" type="presOf" srcId="{D5CF33A0-F8E8-461A-841D-754D1C817E58}" destId="{7F6C02B6-33D7-4FA1-A0CE-62EBECDC60B2}" srcOrd="0" destOrd="0" presId="urn:microsoft.com/office/officeart/2005/8/layout/vList2"/>
    <dgm:cxn modelId="{054700A5-E400-41FE-B163-8D7F47A6A1D6}" type="presOf" srcId="{F9DA9457-6AEA-409E-8A9A-DD4F6D3480A5}" destId="{1E6A620D-67E4-4ACD-9D10-B9A5D316930B}" srcOrd="0" destOrd="0" presId="urn:microsoft.com/office/officeart/2005/8/layout/vList2"/>
    <dgm:cxn modelId="{DD7C17B1-4CF5-479D-B3BE-6E602ABA5FFD}" type="presOf" srcId="{67280DD5-63AF-4B3E-B2B9-D921CE0A0616}" destId="{32E25005-C861-480D-A36A-F8D47B1F06B7}" srcOrd="0" destOrd="0" presId="urn:microsoft.com/office/officeart/2005/8/layout/vList2"/>
    <dgm:cxn modelId="{9D1A13D9-1FA1-402E-B5F8-55E02E9B8055}" srcId="{D5CF33A0-F8E8-461A-841D-754D1C817E58}" destId="{CD32D89D-7999-44A6-BDC3-77306816731D}" srcOrd="0" destOrd="0" parTransId="{411A1A98-5953-4900-A6BB-7815A946BA71}" sibTransId="{F6E659B1-D7EF-4425-9DD9-AF1242E5B397}"/>
    <dgm:cxn modelId="{FD635ADE-DC8F-4D1D-8C6E-69796FB7B095}" srcId="{D5CF33A0-F8E8-461A-841D-754D1C817E58}" destId="{F026508D-0E71-4872-9E0B-3F2943AF46A4}" srcOrd="1" destOrd="0" parTransId="{FC778B70-0679-4068-B50B-962E7F6CEE55}" sibTransId="{F517BB2E-2819-4DDA-929F-07D473BDC5B0}"/>
    <dgm:cxn modelId="{850B31F6-3A32-463C-97DD-62A1CC8197C8}" type="presOf" srcId="{F026508D-0E71-4872-9E0B-3F2943AF46A4}" destId="{91EE4DCD-217F-4E5E-A986-748757A8B1A2}" srcOrd="0" destOrd="0" presId="urn:microsoft.com/office/officeart/2005/8/layout/vList2"/>
    <dgm:cxn modelId="{85ABCA0A-F4A8-4235-939E-6A669336F78E}" type="presParOf" srcId="{7F6C02B6-33D7-4FA1-A0CE-62EBECDC60B2}" destId="{CF4C978F-91E6-4E3A-87B8-143E830B04A3}" srcOrd="0" destOrd="0" presId="urn:microsoft.com/office/officeart/2005/8/layout/vList2"/>
    <dgm:cxn modelId="{F59E7B52-DA3D-48D7-A4FB-4CAD32C4EB73}" type="presParOf" srcId="{7F6C02B6-33D7-4FA1-A0CE-62EBECDC60B2}" destId="{D34AA969-A86F-48F3-831F-3243D96E3FB0}" srcOrd="1" destOrd="0" presId="urn:microsoft.com/office/officeart/2005/8/layout/vList2"/>
    <dgm:cxn modelId="{002A3EC1-F57C-4583-AF28-5287A3C4DE81}" type="presParOf" srcId="{7F6C02B6-33D7-4FA1-A0CE-62EBECDC60B2}" destId="{91EE4DCD-217F-4E5E-A986-748757A8B1A2}" srcOrd="2" destOrd="0" presId="urn:microsoft.com/office/officeart/2005/8/layout/vList2"/>
    <dgm:cxn modelId="{F96DC0A0-539E-4A6C-8B77-ABD05B15E23E}" type="presParOf" srcId="{7F6C02B6-33D7-4FA1-A0CE-62EBECDC60B2}" destId="{D30FCD9A-6ABE-455F-A47B-9A5BB54B4B7B}" srcOrd="3" destOrd="0" presId="urn:microsoft.com/office/officeart/2005/8/layout/vList2"/>
    <dgm:cxn modelId="{F4005F94-C16F-4E79-84F8-04A3C81EA403}" type="presParOf" srcId="{7F6C02B6-33D7-4FA1-A0CE-62EBECDC60B2}" destId="{1E6A620D-67E4-4ACD-9D10-B9A5D316930B}" srcOrd="4" destOrd="0" presId="urn:microsoft.com/office/officeart/2005/8/layout/vList2"/>
    <dgm:cxn modelId="{5BC2FE22-9716-4DD7-A278-FF7D57CB3D08}" type="presParOf" srcId="{7F6C02B6-33D7-4FA1-A0CE-62EBECDC60B2}" destId="{F38BE763-28C8-4209-ABF7-29B5AB4EDAB9}" srcOrd="5" destOrd="0" presId="urn:microsoft.com/office/officeart/2005/8/layout/vList2"/>
    <dgm:cxn modelId="{29A5E20C-50DC-4389-8142-8CE492339BD1}" type="presParOf" srcId="{7F6C02B6-33D7-4FA1-A0CE-62EBECDC60B2}" destId="{32E25005-C861-480D-A36A-F8D47B1F06B7}"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A14B9B67-F219-4D62-923E-FFD87D1D1AAB}"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IN"/>
        </a:p>
      </dgm:t>
    </dgm:pt>
    <dgm:pt modelId="{7DAB3210-BE5C-4C75-9466-59A8071158AE}">
      <dgm:prSet/>
      <dgm:spPr/>
      <dgm:t>
        <a:bodyPr/>
        <a:lstStyle/>
        <a:p>
          <a:r>
            <a:rPr lang="en-IN"/>
            <a:t>Types of Conditioning </a:t>
          </a:r>
        </a:p>
      </dgm:t>
    </dgm:pt>
    <dgm:pt modelId="{0A2738DB-5E52-46D2-9D75-BAE7E9A17ABF}" type="parTrans" cxnId="{6231360D-9297-47EF-A336-E73A1BEF3C8E}">
      <dgm:prSet/>
      <dgm:spPr/>
      <dgm:t>
        <a:bodyPr/>
        <a:lstStyle/>
        <a:p>
          <a:endParaRPr lang="en-IN"/>
        </a:p>
      </dgm:t>
    </dgm:pt>
    <dgm:pt modelId="{33B85025-8244-4DC8-9AE8-DD686F68D1A4}" type="sibTrans" cxnId="{6231360D-9297-47EF-A336-E73A1BEF3C8E}">
      <dgm:prSet/>
      <dgm:spPr/>
      <dgm:t>
        <a:bodyPr/>
        <a:lstStyle/>
        <a:p>
          <a:endParaRPr lang="en-IN"/>
        </a:p>
      </dgm:t>
    </dgm:pt>
    <dgm:pt modelId="{4254FB2A-1AC1-480C-9BD7-5931576EC985}" type="pres">
      <dgm:prSet presAssocID="{A14B9B67-F219-4D62-923E-FFD87D1D1AAB}" presName="linear" presStyleCnt="0">
        <dgm:presLayoutVars>
          <dgm:animLvl val="lvl"/>
          <dgm:resizeHandles val="exact"/>
        </dgm:presLayoutVars>
      </dgm:prSet>
      <dgm:spPr/>
    </dgm:pt>
    <dgm:pt modelId="{3A0ACFC9-DF25-4EDE-9431-FFF5846A806D}" type="pres">
      <dgm:prSet presAssocID="{7DAB3210-BE5C-4C75-9466-59A8071158AE}" presName="parentText" presStyleLbl="node1" presStyleIdx="0" presStyleCnt="1">
        <dgm:presLayoutVars>
          <dgm:chMax val="0"/>
          <dgm:bulletEnabled val="1"/>
        </dgm:presLayoutVars>
      </dgm:prSet>
      <dgm:spPr/>
    </dgm:pt>
  </dgm:ptLst>
  <dgm:cxnLst>
    <dgm:cxn modelId="{6231360D-9297-47EF-A336-E73A1BEF3C8E}" srcId="{A14B9B67-F219-4D62-923E-FFD87D1D1AAB}" destId="{7DAB3210-BE5C-4C75-9466-59A8071158AE}" srcOrd="0" destOrd="0" parTransId="{0A2738DB-5E52-46D2-9D75-BAE7E9A17ABF}" sibTransId="{33B85025-8244-4DC8-9AE8-DD686F68D1A4}"/>
    <dgm:cxn modelId="{999D9837-1413-4777-830F-B36BFDD8CAAB}" type="presOf" srcId="{A14B9B67-F219-4D62-923E-FFD87D1D1AAB}" destId="{4254FB2A-1AC1-480C-9BD7-5931576EC985}" srcOrd="0" destOrd="0" presId="urn:microsoft.com/office/officeart/2005/8/layout/vList2"/>
    <dgm:cxn modelId="{D8E932C7-EA7D-4347-80B5-D036932A4EC2}" type="presOf" srcId="{7DAB3210-BE5C-4C75-9466-59A8071158AE}" destId="{3A0ACFC9-DF25-4EDE-9431-FFF5846A806D}" srcOrd="0" destOrd="0" presId="urn:microsoft.com/office/officeart/2005/8/layout/vList2"/>
    <dgm:cxn modelId="{61A2F536-FF93-4888-B539-F9BD28852EA6}" type="presParOf" srcId="{4254FB2A-1AC1-480C-9BD7-5931576EC985}" destId="{3A0ACFC9-DF25-4EDE-9431-FFF5846A806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CF6EBA4B-52A9-4D91-8EE8-D2B97BF2AD9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4AF260B2-C3D5-475D-9FD6-D2172FC7D806}">
      <dgm:prSet/>
      <dgm:spPr/>
      <dgm:t>
        <a:bodyPr/>
        <a:lstStyle/>
        <a:p>
          <a:r>
            <a:rPr lang="en-US"/>
            <a:t>Forward conditioning: Occurs when the neutral stimulus (NS) appears just before and during the presentation of the unconditioned stimulus (UCS). </a:t>
          </a:r>
          <a:endParaRPr lang="en-IN"/>
        </a:p>
      </dgm:t>
    </dgm:pt>
    <dgm:pt modelId="{7D4A2783-950B-4026-99CD-60327CD9341D}" type="parTrans" cxnId="{BF204753-E9CB-445D-859E-DF5D939E72DC}">
      <dgm:prSet/>
      <dgm:spPr/>
      <dgm:t>
        <a:bodyPr/>
        <a:lstStyle/>
        <a:p>
          <a:endParaRPr lang="en-IN"/>
        </a:p>
      </dgm:t>
    </dgm:pt>
    <dgm:pt modelId="{58CFB1D6-99D5-4566-94F4-67A81091D70D}" type="sibTrans" cxnId="{BF204753-E9CB-445D-859E-DF5D939E72DC}">
      <dgm:prSet/>
      <dgm:spPr/>
      <dgm:t>
        <a:bodyPr/>
        <a:lstStyle/>
        <a:p>
          <a:endParaRPr lang="en-IN"/>
        </a:p>
      </dgm:t>
    </dgm:pt>
    <dgm:pt modelId="{C38F0B2B-589C-43BC-8102-9B3D686B4B9E}">
      <dgm:prSet/>
      <dgm:spPr/>
      <dgm:t>
        <a:bodyPr/>
        <a:lstStyle/>
        <a:p>
          <a:r>
            <a:rPr lang="en-US"/>
            <a:t>Delayed conditioning: Involves a delay between the presentation of the NS and the arrival of the UCS. </a:t>
          </a:r>
          <a:endParaRPr lang="en-IN"/>
        </a:p>
      </dgm:t>
    </dgm:pt>
    <dgm:pt modelId="{B193114D-7627-4668-9981-FDB3A2B02047}" type="parTrans" cxnId="{E3FB885A-FC46-48F2-ADD3-14096DC4BF1F}">
      <dgm:prSet/>
      <dgm:spPr/>
      <dgm:t>
        <a:bodyPr/>
        <a:lstStyle/>
        <a:p>
          <a:endParaRPr lang="en-IN"/>
        </a:p>
      </dgm:t>
    </dgm:pt>
    <dgm:pt modelId="{E9009DAA-04B8-4E09-B611-05710C91EFFD}" type="sibTrans" cxnId="{E3FB885A-FC46-48F2-ADD3-14096DC4BF1F}">
      <dgm:prSet/>
      <dgm:spPr/>
      <dgm:t>
        <a:bodyPr/>
        <a:lstStyle/>
        <a:p>
          <a:endParaRPr lang="en-IN"/>
        </a:p>
      </dgm:t>
    </dgm:pt>
    <dgm:pt modelId="{B86023F3-F864-4802-BCC8-2454AB2F1252}">
      <dgm:prSet/>
      <dgm:spPr/>
      <dgm:t>
        <a:bodyPr/>
        <a:lstStyle/>
        <a:p>
          <a:r>
            <a:rPr lang="en-US"/>
            <a:t>Trace conditioning: Relies on the animal's memory - it is when the presentation of the NS ceases before the arrival of the UCS. </a:t>
          </a:r>
          <a:endParaRPr lang="en-IN"/>
        </a:p>
      </dgm:t>
    </dgm:pt>
    <dgm:pt modelId="{595BFCFC-0BB2-40FA-824A-E933CA1DE462}" type="parTrans" cxnId="{F8AF42D6-0CC4-4458-9584-51E006EF16D3}">
      <dgm:prSet/>
      <dgm:spPr/>
      <dgm:t>
        <a:bodyPr/>
        <a:lstStyle/>
        <a:p>
          <a:endParaRPr lang="en-IN"/>
        </a:p>
      </dgm:t>
    </dgm:pt>
    <dgm:pt modelId="{64D0EC6D-2E2D-407F-830C-74A1B355443B}" type="sibTrans" cxnId="{F8AF42D6-0CC4-4458-9584-51E006EF16D3}">
      <dgm:prSet/>
      <dgm:spPr/>
      <dgm:t>
        <a:bodyPr/>
        <a:lstStyle/>
        <a:p>
          <a:endParaRPr lang="en-IN"/>
        </a:p>
      </dgm:t>
    </dgm:pt>
    <dgm:pt modelId="{E1D58C07-65FF-4A33-8144-97E4D4059948}">
      <dgm:prSet/>
      <dgm:spPr/>
      <dgm:t>
        <a:bodyPr/>
        <a:lstStyle/>
        <a:p>
          <a:r>
            <a:rPr lang="en-US"/>
            <a:t>Backward conditioning: Involves the presentation of the NS after the UCS and usually results in no learning at all! </a:t>
          </a:r>
          <a:endParaRPr lang="en-IN"/>
        </a:p>
      </dgm:t>
    </dgm:pt>
    <dgm:pt modelId="{49A81198-52A6-42C4-99D1-BE551B38721F}" type="parTrans" cxnId="{5B38775D-2AA0-49E1-B265-5F7F48AAF15B}">
      <dgm:prSet/>
      <dgm:spPr/>
      <dgm:t>
        <a:bodyPr/>
        <a:lstStyle/>
        <a:p>
          <a:endParaRPr lang="en-IN"/>
        </a:p>
      </dgm:t>
    </dgm:pt>
    <dgm:pt modelId="{F2EB7068-76CB-48DB-8277-AF7CAA04475A}" type="sibTrans" cxnId="{5B38775D-2AA0-49E1-B265-5F7F48AAF15B}">
      <dgm:prSet/>
      <dgm:spPr/>
      <dgm:t>
        <a:bodyPr/>
        <a:lstStyle/>
        <a:p>
          <a:endParaRPr lang="en-IN"/>
        </a:p>
      </dgm:t>
    </dgm:pt>
    <dgm:pt modelId="{E11A3C81-2A49-432B-B5D4-BD36A4B90F6F}" type="pres">
      <dgm:prSet presAssocID="{CF6EBA4B-52A9-4D91-8EE8-D2B97BF2AD9D}" presName="linear" presStyleCnt="0">
        <dgm:presLayoutVars>
          <dgm:animLvl val="lvl"/>
          <dgm:resizeHandles val="exact"/>
        </dgm:presLayoutVars>
      </dgm:prSet>
      <dgm:spPr/>
    </dgm:pt>
    <dgm:pt modelId="{EABF62D3-87FC-40C3-826E-3A9E1655E823}" type="pres">
      <dgm:prSet presAssocID="{4AF260B2-C3D5-475D-9FD6-D2172FC7D806}" presName="parentText" presStyleLbl="node1" presStyleIdx="0" presStyleCnt="4">
        <dgm:presLayoutVars>
          <dgm:chMax val="0"/>
          <dgm:bulletEnabled val="1"/>
        </dgm:presLayoutVars>
      </dgm:prSet>
      <dgm:spPr/>
    </dgm:pt>
    <dgm:pt modelId="{0D75CB39-1660-4923-BBA9-0BBA0147F815}" type="pres">
      <dgm:prSet presAssocID="{58CFB1D6-99D5-4566-94F4-67A81091D70D}" presName="spacer" presStyleCnt="0"/>
      <dgm:spPr/>
    </dgm:pt>
    <dgm:pt modelId="{7B85225B-8636-4AF3-A6EE-8E42521E077C}" type="pres">
      <dgm:prSet presAssocID="{C38F0B2B-589C-43BC-8102-9B3D686B4B9E}" presName="parentText" presStyleLbl="node1" presStyleIdx="1" presStyleCnt="4">
        <dgm:presLayoutVars>
          <dgm:chMax val="0"/>
          <dgm:bulletEnabled val="1"/>
        </dgm:presLayoutVars>
      </dgm:prSet>
      <dgm:spPr/>
    </dgm:pt>
    <dgm:pt modelId="{2FE1FCE4-9407-4392-8F0A-0CC15535BE44}" type="pres">
      <dgm:prSet presAssocID="{E9009DAA-04B8-4E09-B611-05710C91EFFD}" presName="spacer" presStyleCnt="0"/>
      <dgm:spPr/>
    </dgm:pt>
    <dgm:pt modelId="{6B33496C-222C-499A-93A8-6CCD9CA57707}" type="pres">
      <dgm:prSet presAssocID="{B86023F3-F864-4802-BCC8-2454AB2F1252}" presName="parentText" presStyleLbl="node1" presStyleIdx="2" presStyleCnt="4">
        <dgm:presLayoutVars>
          <dgm:chMax val="0"/>
          <dgm:bulletEnabled val="1"/>
        </dgm:presLayoutVars>
      </dgm:prSet>
      <dgm:spPr/>
    </dgm:pt>
    <dgm:pt modelId="{D487262A-7B7F-4976-AB45-9C4EA43BFD6A}" type="pres">
      <dgm:prSet presAssocID="{64D0EC6D-2E2D-407F-830C-74A1B355443B}" presName="spacer" presStyleCnt="0"/>
      <dgm:spPr/>
    </dgm:pt>
    <dgm:pt modelId="{C59D29A0-26EE-4007-BE20-C20971877CEC}" type="pres">
      <dgm:prSet presAssocID="{E1D58C07-65FF-4A33-8144-97E4D4059948}" presName="parentText" presStyleLbl="node1" presStyleIdx="3" presStyleCnt="4">
        <dgm:presLayoutVars>
          <dgm:chMax val="0"/>
          <dgm:bulletEnabled val="1"/>
        </dgm:presLayoutVars>
      </dgm:prSet>
      <dgm:spPr/>
    </dgm:pt>
  </dgm:ptLst>
  <dgm:cxnLst>
    <dgm:cxn modelId="{5B38775D-2AA0-49E1-B265-5F7F48AAF15B}" srcId="{CF6EBA4B-52A9-4D91-8EE8-D2B97BF2AD9D}" destId="{E1D58C07-65FF-4A33-8144-97E4D4059948}" srcOrd="3" destOrd="0" parTransId="{49A81198-52A6-42C4-99D1-BE551B38721F}" sibTransId="{F2EB7068-76CB-48DB-8277-AF7CAA04475A}"/>
    <dgm:cxn modelId="{23F77E4A-7D56-4570-973C-9238524D70DC}" type="presOf" srcId="{CF6EBA4B-52A9-4D91-8EE8-D2B97BF2AD9D}" destId="{E11A3C81-2A49-432B-B5D4-BD36A4B90F6F}" srcOrd="0" destOrd="0" presId="urn:microsoft.com/office/officeart/2005/8/layout/vList2"/>
    <dgm:cxn modelId="{BF204753-E9CB-445D-859E-DF5D939E72DC}" srcId="{CF6EBA4B-52A9-4D91-8EE8-D2B97BF2AD9D}" destId="{4AF260B2-C3D5-475D-9FD6-D2172FC7D806}" srcOrd="0" destOrd="0" parTransId="{7D4A2783-950B-4026-99CD-60327CD9341D}" sibTransId="{58CFB1D6-99D5-4566-94F4-67A81091D70D}"/>
    <dgm:cxn modelId="{BD12F658-412D-4285-B663-49AF24BD9956}" type="presOf" srcId="{C38F0B2B-589C-43BC-8102-9B3D686B4B9E}" destId="{7B85225B-8636-4AF3-A6EE-8E42521E077C}" srcOrd="0" destOrd="0" presId="urn:microsoft.com/office/officeart/2005/8/layout/vList2"/>
    <dgm:cxn modelId="{E3FB885A-FC46-48F2-ADD3-14096DC4BF1F}" srcId="{CF6EBA4B-52A9-4D91-8EE8-D2B97BF2AD9D}" destId="{C38F0B2B-589C-43BC-8102-9B3D686B4B9E}" srcOrd="1" destOrd="0" parTransId="{B193114D-7627-4668-9981-FDB3A2B02047}" sibTransId="{E9009DAA-04B8-4E09-B611-05710C91EFFD}"/>
    <dgm:cxn modelId="{DD62C1B4-BDF4-4E99-85D8-2062692F000D}" type="presOf" srcId="{B86023F3-F864-4802-BCC8-2454AB2F1252}" destId="{6B33496C-222C-499A-93A8-6CCD9CA57707}" srcOrd="0" destOrd="0" presId="urn:microsoft.com/office/officeart/2005/8/layout/vList2"/>
    <dgm:cxn modelId="{3CB56ECF-8AB8-426A-94B0-91451BCB9A61}" type="presOf" srcId="{E1D58C07-65FF-4A33-8144-97E4D4059948}" destId="{C59D29A0-26EE-4007-BE20-C20971877CEC}" srcOrd="0" destOrd="0" presId="urn:microsoft.com/office/officeart/2005/8/layout/vList2"/>
    <dgm:cxn modelId="{FD4208D4-A421-45B3-83C1-27A028A2E2FA}" type="presOf" srcId="{4AF260B2-C3D5-475D-9FD6-D2172FC7D806}" destId="{EABF62D3-87FC-40C3-826E-3A9E1655E823}" srcOrd="0" destOrd="0" presId="urn:microsoft.com/office/officeart/2005/8/layout/vList2"/>
    <dgm:cxn modelId="{F8AF42D6-0CC4-4458-9584-51E006EF16D3}" srcId="{CF6EBA4B-52A9-4D91-8EE8-D2B97BF2AD9D}" destId="{B86023F3-F864-4802-BCC8-2454AB2F1252}" srcOrd="2" destOrd="0" parTransId="{595BFCFC-0BB2-40FA-824A-E933CA1DE462}" sibTransId="{64D0EC6D-2E2D-407F-830C-74A1B355443B}"/>
    <dgm:cxn modelId="{FFAB96F8-EC9A-4978-8F7E-D9DE2DECE7F5}" type="presParOf" srcId="{E11A3C81-2A49-432B-B5D4-BD36A4B90F6F}" destId="{EABF62D3-87FC-40C3-826E-3A9E1655E823}" srcOrd="0" destOrd="0" presId="urn:microsoft.com/office/officeart/2005/8/layout/vList2"/>
    <dgm:cxn modelId="{286BD064-29A4-4EC5-9D09-1C25EE10BE5C}" type="presParOf" srcId="{E11A3C81-2A49-432B-B5D4-BD36A4B90F6F}" destId="{0D75CB39-1660-4923-BBA9-0BBA0147F815}" srcOrd="1" destOrd="0" presId="urn:microsoft.com/office/officeart/2005/8/layout/vList2"/>
    <dgm:cxn modelId="{C65CC6CD-38F3-4202-A5BC-823961E2118D}" type="presParOf" srcId="{E11A3C81-2A49-432B-B5D4-BD36A4B90F6F}" destId="{7B85225B-8636-4AF3-A6EE-8E42521E077C}" srcOrd="2" destOrd="0" presId="urn:microsoft.com/office/officeart/2005/8/layout/vList2"/>
    <dgm:cxn modelId="{5C76C33A-DFA9-4772-B915-0D3ED4D02FB4}" type="presParOf" srcId="{E11A3C81-2A49-432B-B5D4-BD36A4B90F6F}" destId="{2FE1FCE4-9407-4392-8F0A-0CC15535BE44}" srcOrd="3" destOrd="0" presId="urn:microsoft.com/office/officeart/2005/8/layout/vList2"/>
    <dgm:cxn modelId="{83C021A5-6701-4AD8-B003-99C2F1D95EEB}" type="presParOf" srcId="{E11A3C81-2A49-432B-B5D4-BD36A4B90F6F}" destId="{6B33496C-222C-499A-93A8-6CCD9CA57707}" srcOrd="4" destOrd="0" presId="urn:microsoft.com/office/officeart/2005/8/layout/vList2"/>
    <dgm:cxn modelId="{55BF49AB-E069-4C0D-9696-EAED1DEC8C9B}" type="presParOf" srcId="{E11A3C81-2A49-432B-B5D4-BD36A4B90F6F}" destId="{D487262A-7B7F-4976-AB45-9C4EA43BFD6A}" srcOrd="5" destOrd="0" presId="urn:microsoft.com/office/officeart/2005/8/layout/vList2"/>
    <dgm:cxn modelId="{502D923A-EA18-4B0D-B5B5-1EAD934DC85B}" type="presParOf" srcId="{E11A3C81-2A49-432B-B5D4-BD36A4B90F6F}" destId="{C59D29A0-26EE-4007-BE20-C20971877CEC}"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F896226B-465B-441E-81C3-6158CD3BBC68}"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IN"/>
        </a:p>
      </dgm:t>
    </dgm:pt>
    <dgm:pt modelId="{0CC2E6E9-37D5-4F02-98B1-93A9CC023DE2}">
      <dgm:prSet/>
      <dgm:spPr/>
      <dgm:t>
        <a:bodyPr/>
        <a:lstStyle/>
        <a:p>
          <a:r>
            <a:rPr lang="en-US"/>
            <a:t>Educational Implications of Pavlov's theory of classical conditioning</a:t>
          </a:r>
          <a:endParaRPr lang="en-IN"/>
        </a:p>
      </dgm:t>
    </dgm:pt>
    <dgm:pt modelId="{853C33C1-543F-4991-BF8E-A22F2C5823C3}" type="parTrans" cxnId="{06AC1602-BA07-4132-B83C-5A387202F3D4}">
      <dgm:prSet/>
      <dgm:spPr/>
      <dgm:t>
        <a:bodyPr/>
        <a:lstStyle/>
        <a:p>
          <a:endParaRPr lang="en-IN"/>
        </a:p>
      </dgm:t>
    </dgm:pt>
    <dgm:pt modelId="{09693115-5B58-4D75-990A-21BD41537181}" type="sibTrans" cxnId="{06AC1602-BA07-4132-B83C-5A387202F3D4}">
      <dgm:prSet/>
      <dgm:spPr/>
      <dgm:t>
        <a:bodyPr/>
        <a:lstStyle/>
        <a:p>
          <a:endParaRPr lang="en-IN"/>
        </a:p>
      </dgm:t>
    </dgm:pt>
    <dgm:pt modelId="{63F1A999-7DC5-4888-AE70-7D966B035E4D}" type="pres">
      <dgm:prSet presAssocID="{F896226B-465B-441E-81C3-6158CD3BBC68}" presName="linear" presStyleCnt="0">
        <dgm:presLayoutVars>
          <dgm:animLvl val="lvl"/>
          <dgm:resizeHandles val="exact"/>
        </dgm:presLayoutVars>
      </dgm:prSet>
      <dgm:spPr/>
    </dgm:pt>
    <dgm:pt modelId="{A4D5604E-092D-443C-AE7C-CE115AFAD32D}" type="pres">
      <dgm:prSet presAssocID="{0CC2E6E9-37D5-4F02-98B1-93A9CC023DE2}" presName="parentText" presStyleLbl="node1" presStyleIdx="0" presStyleCnt="1">
        <dgm:presLayoutVars>
          <dgm:chMax val="0"/>
          <dgm:bulletEnabled val="1"/>
        </dgm:presLayoutVars>
      </dgm:prSet>
      <dgm:spPr/>
    </dgm:pt>
  </dgm:ptLst>
  <dgm:cxnLst>
    <dgm:cxn modelId="{06AC1602-BA07-4132-B83C-5A387202F3D4}" srcId="{F896226B-465B-441E-81C3-6158CD3BBC68}" destId="{0CC2E6E9-37D5-4F02-98B1-93A9CC023DE2}" srcOrd="0" destOrd="0" parTransId="{853C33C1-543F-4991-BF8E-A22F2C5823C3}" sibTransId="{09693115-5B58-4D75-990A-21BD41537181}"/>
    <dgm:cxn modelId="{CB9EE817-AA83-4531-B008-7DDF9FE9B35D}" type="presOf" srcId="{0CC2E6E9-37D5-4F02-98B1-93A9CC023DE2}" destId="{A4D5604E-092D-443C-AE7C-CE115AFAD32D}" srcOrd="0" destOrd="0" presId="urn:microsoft.com/office/officeart/2005/8/layout/vList2"/>
    <dgm:cxn modelId="{73608A87-F2CC-4752-8AA7-400E6236B07F}" type="presOf" srcId="{F896226B-465B-441E-81C3-6158CD3BBC68}" destId="{63F1A999-7DC5-4888-AE70-7D966B035E4D}" srcOrd="0" destOrd="0" presId="urn:microsoft.com/office/officeart/2005/8/layout/vList2"/>
    <dgm:cxn modelId="{A9655B97-BC76-4086-A558-BEF5BE0481BF}" type="presParOf" srcId="{63F1A999-7DC5-4888-AE70-7D966B035E4D}" destId="{A4D5604E-092D-443C-AE7C-CE115AFAD32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CCE0EFEF-A21E-49C6-B830-E8EC2E24094F}"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IN"/>
        </a:p>
      </dgm:t>
    </dgm:pt>
    <dgm:pt modelId="{0B220019-8F2A-4B9D-95A3-2E35A3ED7F8E}">
      <dgm:prSet/>
      <dgm:spPr/>
      <dgm:t>
        <a:bodyPr/>
        <a:lstStyle/>
        <a:p>
          <a:r>
            <a:rPr lang="en-IN" b="1"/>
            <a:t>SKINNER’S OPERANT CONDITIONING </a:t>
          </a:r>
          <a:endParaRPr lang="en-IN"/>
        </a:p>
      </dgm:t>
    </dgm:pt>
    <dgm:pt modelId="{1F89CFDC-AB53-495B-A1DA-02979CCE81CF}" type="parTrans" cxnId="{ACD69481-B23F-42FE-A0E5-1350732AB403}">
      <dgm:prSet/>
      <dgm:spPr/>
      <dgm:t>
        <a:bodyPr/>
        <a:lstStyle/>
        <a:p>
          <a:endParaRPr lang="en-IN"/>
        </a:p>
      </dgm:t>
    </dgm:pt>
    <dgm:pt modelId="{A84B0AA6-E2A8-40DD-9B61-43F246622E84}" type="sibTrans" cxnId="{ACD69481-B23F-42FE-A0E5-1350732AB403}">
      <dgm:prSet/>
      <dgm:spPr/>
      <dgm:t>
        <a:bodyPr/>
        <a:lstStyle/>
        <a:p>
          <a:endParaRPr lang="en-IN"/>
        </a:p>
      </dgm:t>
    </dgm:pt>
    <dgm:pt modelId="{7A9AB913-BE85-4DFB-A24C-F3DA48F47F0A}" type="pres">
      <dgm:prSet presAssocID="{CCE0EFEF-A21E-49C6-B830-E8EC2E24094F}" presName="linear" presStyleCnt="0">
        <dgm:presLayoutVars>
          <dgm:animLvl val="lvl"/>
          <dgm:resizeHandles val="exact"/>
        </dgm:presLayoutVars>
      </dgm:prSet>
      <dgm:spPr/>
    </dgm:pt>
    <dgm:pt modelId="{13EBC440-A73A-4300-8761-89FEE3DBE993}" type="pres">
      <dgm:prSet presAssocID="{0B220019-8F2A-4B9D-95A3-2E35A3ED7F8E}" presName="parentText" presStyleLbl="node1" presStyleIdx="0" presStyleCnt="1">
        <dgm:presLayoutVars>
          <dgm:chMax val="0"/>
          <dgm:bulletEnabled val="1"/>
        </dgm:presLayoutVars>
      </dgm:prSet>
      <dgm:spPr/>
    </dgm:pt>
  </dgm:ptLst>
  <dgm:cxnLst>
    <dgm:cxn modelId="{727ABF41-E774-4594-9F03-37AF8E338865}" type="presOf" srcId="{CCE0EFEF-A21E-49C6-B830-E8EC2E24094F}" destId="{7A9AB913-BE85-4DFB-A24C-F3DA48F47F0A}" srcOrd="0" destOrd="0" presId="urn:microsoft.com/office/officeart/2005/8/layout/vList2"/>
    <dgm:cxn modelId="{3DF9B772-AE96-4F83-BE74-E0F239DE2023}" type="presOf" srcId="{0B220019-8F2A-4B9D-95A3-2E35A3ED7F8E}" destId="{13EBC440-A73A-4300-8761-89FEE3DBE993}" srcOrd="0" destOrd="0" presId="urn:microsoft.com/office/officeart/2005/8/layout/vList2"/>
    <dgm:cxn modelId="{ACD69481-B23F-42FE-A0E5-1350732AB403}" srcId="{CCE0EFEF-A21E-49C6-B830-E8EC2E24094F}" destId="{0B220019-8F2A-4B9D-95A3-2E35A3ED7F8E}" srcOrd="0" destOrd="0" parTransId="{1F89CFDC-AB53-495B-A1DA-02979CCE81CF}" sibTransId="{A84B0AA6-E2A8-40DD-9B61-43F246622E84}"/>
    <dgm:cxn modelId="{0E78ED12-16E1-46B3-B781-A325FEC376B9}" type="presParOf" srcId="{7A9AB913-BE85-4DFB-A24C-F3DA48F47F0A}" destId="{13EBC440-A73A-4300-8761-89FEE3DBE99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5432933E-5827-48C2-B122-C71237C9CF3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DDBC5D96-F8A9-4EE3-8FE8-D0555F273D57}">
      <dgm:prSet/>
      <dgm:spPr/>
      <dgm:t>
        <a:bodyPr/>
        <a:lstStyle/>
        <a:p>
          <a:r>
            <a:rPr lang="en-US" dirty="0"/>
            <a:t>B. F. Skinner gave the theory of Operant Conditioning. It is the learning by which voluntary learning is strengthened or weakened by consequences. It is based on Thorndike’s law of effect. There was a limitation with Classical conditioning as how new behaviors are acquired as it only focused on how the existing behaviors get paired up by new stimuli. It can be understood as A-B- C or Antecedent - Behavior - Consequence. Antecedent - (Behaviors which precedes an action) Consequence - (Behavior that follow an action) Thus behavior can be altered by changes in the antecedents or consequences or both.</a:t>
          </a:r>
          <a:endParaRPr lang="en-IN" dirty="0"/>
        </a:p>
      </dgm:t>
    </dgm:pt>
    <dgm:pt modelId="{AEF1CCF8-9CCF-4548-B0AD-7864723262EC}" type="parTrans" cxnId="{4ED1901D-3407-45C7-96B9-72531498220E}">
      <dgm:prSet/>
      <dgm:spPr/>
      <dgm:t>
        <a:bodyPr/>
        <a:lstStyle/>
        <a:p>
          <a:endParaRPr lang="en-IN"/>
        </a:p>
      </dgm:t>
    </dgm:pt>
    <dgm:pt modelId="{75973587-55AA-4CF2-AC51-5ECC1250EAB5}" type="sibTrans" cxnId="{4ED1901D-3407-45C7-96B9-72531498220E}">
      <dgm:prSet/>
      <dgm:spPr/>
      <dgm:t>
        <a:bodyPr/>
        <a:lstStyle/>
        <a:p>
          <a:endParaRPr lang="en-IN"/>
        </a:p>
      </dgm:t>
    </dgm:pt>
    <dgm:pt modelId="{D86C9E1E-9AFB-48FF-B035-41593594E731}" type="pres">
      <dgm:prSet presAssocID="{5432933E-5827-48C2-B122-C71237C9CF38}" presName="linear" presStyleCnt="0">
        <dgm:presLayoutVars>
          <dgm:animLvl val="lvl"/>
          <dgm:resizeHandles val="exact"/>
        </dgm:presLayoutVars>
      </dgm:prSet>
      <dgm:spPr/>
    </dgm:pt>
    <dgm:pt modelId="{D3B23EF6-5334-4CD3-A60D-3AA8AB79D698}" type="pres">
      <dgm:prSet presAssocID="{DDBC5D96-F8A9-4EE3-8FE8-D0555F273D57}" presName="parentText" presStyleLbl="node1" presStyleIdx="0" presStyleCnt="1">
        <dgm:presLayoutVars>
          <dgm:chMax val="0"/>
          <dgm:bulletEnabled val="1"/>
        </dgm:presLayoutVars>
      </dgm:prSet>
      <dgm:spPr/>
    </dgm:pt>
  </dgm:ptLst>
  <dgm:cxnLst>
    <dgm:cxn modelId="{4ED1901D-3407-45C7-96B9-72531498220E}" srcId="{5432933E-5827-48C2-B122-C71237C9CF38}" destId="{DDBC5D96-F8A9-4EE3-8FE8-D0555F273D57}" srcOrd="0" destOrd="0" parTransId="{AEF1CCF8-9CCF-4548-B0AD-7864723262EC}" sibTransId="{75973587-55AA-4CF2-AC51-5ECC1250EAB5}"/>
    <dgm:cxn modelId="{1908CC28-25DC-4882-9439-3F453CE22B8D}" type="presOf" srcId="{DDBC5D96-F8A9-4EE3-8FE8-D0555F273D57}" destId="{D3B23EF6-5334-4CD3-A60D-3AA8AB79D698}" srcOrd="0" destOrd="0" presId="urn:microsoft.com/office/officeart/2005/8/layout/vList2"/>
    <dgm:cxn modelId="{07D46060-2A7B-4A35-AA7A-BA87D7737510}" type="presOf" srcId="{5432933E-5827-48C2-B122-C71237C9CF38}" destId="{D86C9E1E-9AFB-48FF-B035-41593594E731}" srcOrd="0" destOrd="0" presId="urn:microsoft.com/office/officeart/2005/8/layout/vList2"/>
    <dgm:cxn modelId="{55E72235-6598-4B76-9C68-A4C78854B577}" type="presParOf" srcId="{D86C9E1E-9AFB-48FF-B035-41593594E731}" destId="{D3B23EF6-5334-4CD3-A60D-3AA8AB79D698}"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515D92DC-2FB9-4481-BBCA-8446DBC6B069}"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IN"/>
        </a:p>
      </dgm:t>
    </dgm:pt>
    <dgm:pt modelId="{8C947FD4-4C0A-4CD4-BCA8-586487F902F2}">
      <dgm:prSet/>
      <dgm:spPr/>
      <dgm:t>
        <a:bodyPr/>
        <a:lstStyle/>
        <a:p>
          <a:r>
            <a:rPr lang="en-IN" b="1" dirty="0"/>
            <a:t>Skinner’s Experiment </a:t>
          </a:r>
          <a:endParaRPr lang="en-IN" dirty="0"/>
        </a:p>
      </dgm:t>
    </dgm:pt>
    <dgm:pt modelId="{3D10BEE7-73B6-4B55-94C4-D9A38D89C072}" type="parTrans" cxnId="{044EAE0F-AF6B-492D-BE6E-64E02BA332DC}">
      <dgm:prSet/>
      <dgm:spPr/>
      <dgm:t>
        <a:bodyPr/>
        <a:lstStyle/>
        <a:p>
          <a:endParaRPr lang="en-IN"/>
        </a:p>
      </dgm:t>
    </dgm:pt>
    <dgm:pt modelId="{D3CC4038-F5EB-42FA-982B-D15C76F44A10}" type="sibTrans" cxnId="{044EAE0F-AF6B-492D-BE6E-64E02BA332DC}">
      <dgm:prSet/>
      <dgm:spPr/>
      <dgm:t>
        <a:bodyPr/>
        <a:lstStyle/>
        <a:p>
          <a:endParaRPr lang="en-IN"/>
        </a:p>
      </dgm:t>
    </dgm:pt>
    <dgm:pt modelId="{FD13E026-1757-449F-BDB5-D300803871CD}" type="pres">
      <dgm:prSet presAssocID="{515D92DC-2FB9-4481-BBCA-8446DBC6B069}" presName="linear" presStyleCnt="0">
        <dgm:presLayoutVars>
          <dgm:animLvl val="lvl"/>
          <dgm:resizeHandles val="exact"/>
        </dgm:presLayoutVars>
      </dgm:prSet>
      <dgm:spPr/>
    </dgm:pt>
    <dgm:pt modelId="{FECC21DB-00F6-4482-A233-796F3A4CE1D2}" type="pres">
      <dgm:prSet presAssocID="{8C947FD4-4C0A-4CD4-BCA8-586487F902F2}" presName="parentText" presStyleLbl="node1" presStyleIdx="0" presStyleCnt="1">
        <dgm:presLayoutVars>
          <dgm:chMax val="0"/>
          <dgm:bulletEnabled val="1"/>
        </dgm:presLayoutVars>
      </dgm:prSet>
      <dgm:spPr/>
    </dgm:pt>
  </dgm:ptLst>
  <dgm:cxnLst>
    <dgm:cxn modelId="{044EAE0F-AF6B-492D-BE6E-64E02BA332DC}" srcId="{515D92DC-2FB9-4481-BBCA-8446DBC6B069}" destId="{8C947FD4-4C0A-4CD4-BCA8-586487F902F2}" srcOrd="0" destOrd="0" parTransId="{3D10BEE7-73B6-4B55-94C4-D9A38D89C072}" sibTransId="{D3CC4038-F5EB-42FA-982B-D15C76F44A10}"/>
    <dgm:cxn modelId="{B499DE3D-AC8E-48CD-A8E5-4F28FF42C93F}" type="presOf" srcId="{515D92DC-2FB9-4481-BBCA-8446DBC6B069}" destId="{FD13E026-1757-449F-BDB5-D300803871CD}" srcOrd="0" destOrd="0" presId="urn:microsoft.com/office/officeart/2005/8/layout/vList2"/>
    <dgm:cxn modelId="{F1AC9BFF-C838-4677-AEBA-BF3EF9F94675}" type="presOf" srcId="{8C947FD4-4C0A-4CD4-BCA8-586487F902F2}" destId="{FECC21DB-00F6-4482-A233-796F3A4CE1D2}" srcOrd="0" destOrd="0" presId="urn:microsoft.com/office/officeart/2005/8/layout/vList2"/>
    <dgm:cxn modelId="{A6C0EAF2-A2D9-469D-8A18-ADB4631E7BE4}" type="presParOf" srcId="{FD13E026-1757-449F-BDB5-D300803871CD}" destId="{FECC21DB-00F6-4482-A233-796F3A4CE1D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DBEE18C-90AC-4609-81C5-2F776F58C604}"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IN"/>
        </a:p>
      </dgm:t>
    </dgm:pt>
    <dgm:pt modelId="{1F492354-529F-406E-984B-B899F092C34D}">
      <dgm:prSet/>
      <dgm:spPr/>
      <dgm:t>
        <a:bodyPr/>
        <a:lstStyle/>
        <a:p>
          <a:r>
            <a:rPr lang="en-IN"/>
            <a:t>DEFINITION  </a:t>
          </a:r>
        </a:p>
      </dgm:t>
    </dgm:pt>
    <dgm:pt modelId="{FE3F07AB-8844-4C8C-A7B3-D298946386F3}" type="parTrans" cxnId="{1C3AE434-B2F7-46B7-A786-B0CACD65CEFA}">
      <dgm:prSet/>
      <dgm:spPr/>
      <dgm:t>
        <a:bodyPr/>
        <a:lstStyle/>
        <a:p>
          <a:endParaRPr lang="en-IN"/>
        </a:p>
      </dgm:t>
    </dgm:pt>
    <dgm:pt modelId="{08337C03-94A2-45A0-97AF-10B4E8BBC1C2}" type="sibTrans" cxnId="{1C3AE434-B2F7-46B7-A786-B0CACD65CEFA}">
      <dgm:prSet/>
      <dgm:spPr/>
      <dgm:t>
        <a:bodyPr/>
        <a:lstStyle/>
        <a:p>
          <a:endParaRPr lang="en-IN"/>
        </a:p>
      </dgm:t>
    </dgm:pt>
    <dgm:pt modelId="{BE5D9035-66DF-4EF4-9D80-E77F7DEDBCC7}" type="pres">
      <dgm:prSet presAssocID="{6DBEE18C-90AC-4609-81C5-2F776F58C604}" presName="linear" presStyleCnt="0">
        <dgm:presLayoutVars>
          <dgm:animLvl val="lvl"/>
          <dgm:resizeHandles val="exact"/>
        </dgm:presLayoutVars>
      </dgm:prSet>
      <dgm:spPr/>
    </dgm:pt>
    <dgm:pt modelId="{626EA236-3418-401A-9264-CA7BEE9B09BB}" type="pres">
      <dgm:prSet presAssocID="{1F492354-529F-406E-984B-B899F092C34D}" presName="parentText" presStyleLbl="node1" presStyleIdx="0" presStyleCnt="1">
        <dgm:presLayoutVars>
          <dgm:chMax val="0"/>
          <dgm:bulletEnabled val="1"/>
        </dgm:presLayoutVars>
      </dgm:prSet>
      <dgm:spPr/>
    </dgm:pt>
  </dgm:ptLst>
  <dgm:cxnLst>
    <dgm:cxn modelId="{1C3AE434-B2F7-46B7-A786-B0CACD65CEFA}" srcId="{6DBEE18C-90AC-4609-81C5-2F776F58C604}" destId="{1F492354-529F-406E-984B-B899F092C34D}" srcOrd="0" destOrd="0" parTransId="{FE3F07AB-8844-4C8C-A7B3-D298946386F3}" sibTransId="{08337C03-94A2-45A0-97AF-10B4E8BBC1C2}"/>
    <dgm:cxn modelId="{C0725C75-13CA-4487-984C-594CC60DA487}" type="presOf" srcId="{6DBEE18C-90AC-4609-81C5-2F776F58C604}" destId="{BE5D9035-66DF-4EF4-9D80-E77F7DEDBCC7}" srcOrd="0" destOrd="0" presId="urn:microsoft.com/office/officeart/2005/8/layout/vList2"/>
    <dgm:cxn modelId="{61F7E48D-DD29-4FBA-A298-C3155A7D66EB}" type="presOf" srcId="{1F492354-529F-406E-984B-B899F092C34D}" destId="{626EA236-3418-401A-9264-CA7BEE9B09BB}" srcOrd="0" destOrd="0" presId="urn:microsoft.com/office/officeart/2005/8/layout/vList2"/>
    <dgm:cxn modelId="{6305B211-F95D-446A-B2AB-9562381FC1AA}" type="presParOf" srcId="{BE5D9035-66DF-4EF4-9D80-E77F7DEDBCC7}" destId="{626EA236-3418-401A-9264-CA7BEE9B09B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EF5CE6D-1C35-4B6A-ADE7-6595C2C2327C}"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n-IN"/>
        </a:p>
      </dgm:t>
    </dgm:pt>
    <dgm:pt modelId="{D2CDB57E-09DB-4364-8FB2-7158268FD53A}">
      <dgm:prSet/>
      <dgm:spPr/>
      <dgm:t>
        <a:bodyPr/>
        <a:lstStyle/>
        <a:p>
          <a:r>
            <a:rPr lang="en-US">
              <a:hlinkClick xmlns:r="http://schemas.openxmlformats.org/officeDocument/2006/relationships" r:id="rId1"/>
            </a:rPr>
            <a:t>HENRY P.SMITH:</a:t>
          </a:r>
          <a:r>
            <a:rPr lang="en-US"/>
            <a:t>“ Learning is the acquisition of new behavior or the strengthening or weakening of old behavior as a result of experience”.</a:t>
          </a:r>
          <a:endParaRPr lang="en-IN"/>
        </a:p>
      </dgm:t>
    </dgm:pt>
    <dgm:pt modelId="{504E6FA6-5E81-4676-8509-92D55CA6EB4A}" type="parTrans" cxnId="{809C19CA-CFDD-4833-9A94-EBEF1A1A78D6}">
      <dgm:prSet/>
      <dgm:spPr/>
      <dgm:t>
        <a:bodyPr/>
        <a:lstStyle/>
        <a:p>
          <a:endParaRPr lang="en-IN"/>
        </a:p>
      </dgm:t>
    </dgm:pt>
    <dgm:pt modelId="{90AE8276-35A2-48F2-A1AA-34252FD0FAAA}" type="sibTrans" cxnId="{809C19CA-CFDD-4833-9A94-EBEF1A1A78D6}">
      <dgm:prSet/>
      <dgm:spPr/>
      <dgm:t>
        <a:bodyPr/>
        <a:lstStyle/>
        <a:p>
          <a:endParaRPr lang="en-IN"/>
        </a:p>
      </dgm:t>
    </dgm:pt>
    <dgm:pt modelId="{9E4B8D28-4712-4C50-8A19-677A53D83B4B}">
      <dgm:prSet/>
      <dgm:spPr/>
      <dgm:t>
        <a:bodyPr/>
        <a:lstStyle/>
        <a:p>
          <a:r>
            <a:rPr lang="en-US"/>
            <a:t>WOODWORTH : “Any activity can be called Learning so far as it develops the individual (in any aspects, good or bad) &amp; makes his behavior &amp; experiences different from what otherwise would have been”.</a:t>
          </a:r>
          <a:endParaRPr lang="en-IN"/>
        </a:p>
      </dgm:t>
    </dgm:pt>
    <dgm:pt modelId="{E8455820-94B9-434B-B9C1-3FCD72AE3192}" type="parTrans" cxnId="{F145FFA8-1AB7-4813-AAE7-0F738D9AA7F6}">
      <dgm:prSet/>
      <dgm:spPr/>
      <dgm:t>
        <a:bodyPr/>
        <a:lstStyle/>
        <a:p>
          <a:endParaRPr lang="en-IN"/>
        </a:p>
      </dgm:t>
    </dgm:pt>
    <dgm:pt modelId="{622791BD-098E-4142-94A2-2D1C5679FE27}" type="sibTrans" cxnId="{F145FFA8-1AB7-4813-AAE7-0F738D9AA7F6}">
      <dgm:prSet/>
      <dgm:spPr/>
      <dgm:t>
        <a:bodyPr/>
        <a:lstStyle/>
        <a:p>
          <a:endParaRPr lang="en-IN"/>
        </a:p>
      </dgm:t>
    </dgm:pt>
    <dgm:pt modelId="{0879BE11-1933-43B2-8CEC-E61C2E5C0841}" type="pres">
      <dgm:prSet presAssocID="{6EF5CE6D-1C35-4B6A-ADE7-6595C2C2327C}" presName="linear" presStyleCnt="0">
        <dgm:presLayoutVars>
          <dgm:animLvl val="lvl"/>
          <dgm:resizeHandles val="exact"/>
        </dgm:presLayoutVars>
      </dgm:prSet>
      <dgm:spPr/>
    </dgm:pt>
    <dgm:pt modelId="{E4ADB98C-4D6E-4606-B358-0F70D9355292}" type="pres">
      <dgm:prSet presAssocID="{D2CDB57E-09DB-4364-8FB2-7158268FD53A}" presName="parentText" presStyleLbl="node1" presStyleIdx="0" presStyleCnt="2">
        <dgm:presLayoutVars>
          <dgm:chMax val="0"/>
          <dgm:bulletEnabled val="1"/>
        </dgm:presLayoutVars>
      </dgm:prSet>
      <dgm:spPr/>
    </dgm:pt>
    <dgm:pt modelId="{0FCD4617-1813-4736-99BA-8ECC49F0D105}" type="pres">
      <dgm:prSet presAssocID="{90AE8276-35A2-48F2-A1AA-34252FD0FAAA}" presName="spacer" presStyleCnt="0"/>
      <dgm:spPr/>
    </dgm:pt>
    <dgm:pt modelId="{FFABD148-23C4-4F13-9D4F-D4D88414FA66}" type="pres">
      <dgm:prSet presAssocID="{9E4B8D28-4712-4C50-8A19-677A53D83B4B}" presName="parentText" presStyleLbl="node1" presStyleIdx="1" presStyleCnt="2">
        <dgm:presLayoutVars>
          <dgm:chMax val="0"/>
          <dgm:bulletEnabled val="1"/>
        </dgm:presLayoutVars>
      </dgm:prSet>
      <dgm:spPr/>
    </dgm:pt>
  </dgm:ptLst>
  <dgm:cxnLst>
    <dgm:cxn modelId="{B2A7FA23-BEDA-474A-88CD-298E0A8E3DC2}" type="presOf" srcId="{9E4B8D28-4712-4C50-8A19-677A53D83B4B}" destId="{FFABD148-23C4-4F13-9D4F-D4D88414FA66}" srcOrd="0" destOrd="0" presId="urn:microsoft.com/office/officeart/2005/8/layout/vList2"/>
    <dgm:cxn modelId="{F145FFA8-1AB7-4813-AAE7-0F738D9AA7F6}" srcId="{6EF5CE6D-1C35-4B6A-ADE7-6595C2C2327C}" destId="{9E4B8D28-4712-4C50-8A19-677A53D83B4B}" srcOrd="1" destOrd="0" parTransId="{E8455820-94B9-434B-B9C1-3FCD72AE3192}" sibTransId="{622791BD-098E-4142-94A2-2D1C5679FE27}"/>
    <dgm:cxn modelId="{308636C5-C30D-4735-9113-06C57D0C87C9}" type="presOf" srcId="{D2CDB57E-09DB-4364-8FB2-7158268FD53A}" destId="{E4ADB98C-4D6E-4606-B358-0F70D9355292}" srcOrd="0" destOrd="0" presId="urn:microsoft.com/office/officeart/2005/8/layout/vList2"/>
    <dgm:cxn modelId="{809C19CA-CFDD-4833-9A94-EBEF1A1A78D6}" srcId="{6EF5CE6D-1C35-4B6A-ADE7-6595C2C2327C}" destId="{D2CDB57E-09DB-4364-8FB2-7158268FD53A}" srcOrd="0" destOrd="0" parTransId="{504E6FA6-5E81-4676-8509-92D55CA6EB4A}" sibTransId="{90AE8276-35A2-48F2-A1AA-34252FD0FAAA}"/>
    <dgm:cxn modelId="{11BA61F8-7FDE-4A49-9E96-C082C23277CE}" type="presOf" srcId="{6EF5CE6D-1C35-4B6A-ADE7-6595C2C2327C}" destId="{0879BE11-1933-43B2-8CEC-E61C2E5C0841}" srcOrd="0" destOrd="0" presId="urn:microsoft.com/office/officeart/2005/8/layout/vList2"/>
    <dgm:cxn modelId="{5D696BC0-8B15-40CB-850B-752A84F774C6}" type="presParOf" srcId="{0879BE11-1933-43B2-8CEC-E61C2E5C0841}" destId="{E4ADB98C-4D6E-4606-B358-0F70D9355292}" srcOrd="0" destOrd="0" presId="urn:microsoft.com/office/officeart/2005/8/layout/vList2"/>
    <dgm:cxn modelId="{B52D952F-00AB-45C2-8663-3248952AE5F7}" type="presParOf" srcId="{0879BE11-1933-43B2-8CEC-E61C2E5C0841}" destId="{0FCD4617-1813-4736-99BA-8ECC49F0D105}" srcOrd="1" destOrd="0" presId="urn:microsoft.com/office/officeart/2005/8/layout/vList2"/>
    <dgm:cxn modelId="{EE6F4E3C-E2CE-480B-A8DC-8322BD275CF5}" type="presParOf" srcId="{0879BE11-1933-43B2-8CEC-E61C2E5C0841}" destId="{FFABD148-23C4-4F13-9D4F-D4D88414FA66}"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1651089-0FDA-4A2B-858F-8A3D3AF92860}"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IN"/>
        </a:p>
      </dgm:t>
    </dgm:pt>
    <dgm:pt modelId="{ED7E5327-8E10-405F-8A3E-C1215126BF7F}">
      <dgm:prSet/>
      <dgm:spPr/>
      <dgm:t>
        <a:bodyPr/>
        <a:lstStyle/>
        <a:p>
          <a:r>
            <a:rPr lang="en-IN"/>
            <a:t>FEATURES OF LEARNING: </a:t>
          </a:r>
        </a:p>
      </dgm:t>
    </dgm:pt>
    <dgm:pt modelId="{337012BA-1E00-414F-8EC8-A238E5DBA998}" type="parTrans" cxnId="{E54D117F-03C2-43E7-A2E6-5B5CDB65685C}">
      <dgm:prSet/>
      <dgm:spPr/>
      <dgm:t>
        <a:bodyPr/>
        <a:lstStyle/>
        <a:p>
          <a:endParaRPr lang="en-IN"/>
        </a:p>
      </dgm:t>
    </dgm:pt>
    <dgm:pt modelId="{1BDCD048-A9B5-4CA1-9978-F0C54133D721}" type="sibTrans" cxnId="{E54D117F-03C2-43E7-A2E6-5B5CDB65685C}">
      <dgm:prSet/>
      <dgm:spPr/>
      <dgm:t>
        <a:bodyPr/>
        <a:lstStyle/>
        <a:p>
          <a:endParaRPr lang="en-IN"/>
        </a:p>
      </dgm:t>
    </dgm:pt>
    <dgm:pt modelId="{40B1972F-FEBF-4EDE-964B-CA203519C7AD}" type="pres">
      <dgm:prSet presAssocID="{E1651089-0FDA-4A2B-858F-8A3D3AF92860}" presName="linear" presStyleCnt="0">
        <dgm:presLayoutVars>
          <dgm:animLvl val="lvl"/>
          <dgm:resizeHandles val="exact"/>
        </dgm:presLayoutVars>
      </dgm:prSet>
      <dgm:spPr/>
    </dgm:pt>
    <dgm:pt modelId="{1F94C3D8-B512-436B-85BA-6C5471D6C838}" type="pres">
      <dgm:prSet presAssocID="{ED7E5327-8E10-405F-8A3E-C1215126BF7F}" presName="parentText" presStyleLbl="node1" presStyleIdx="0" presStyleCnt="1">
        <dgm:presLayoutVars>
          <dgm:chMax val="0"/>
          <dgm:bulletEnabled val="1"/>
        </dgm:presLayoutVars>
      </dgm:prSet>
      <dgm:spPr/>
    </dgm:pt>
  </dgm:ptLst>
  <dgm:cxnLst>
    <dgm:cxn modelId="{EFB66935-92B2-410A-895F-6C9ED3CD7783}" type="presOf" srcId="{E1651089-0FDA-4A2B-858F-8A3D3AF92860}" destId="{40B1972F-FEBF-4EDE-964B-CA203519C7AD}" srcOrd="0" destOrd="0" presId="urn:microsoft.com/office/officeart/2005/8/layout/vList2"/>
    <dgm:cxn modelId="{E54D117F-03C2-43E7-A2E6-5B5CDB65685C}" srcId="{E1651089-0FDA-4A2B-858F-8A3D3AF92860}" destId="{ED7E5327-8E10-405F-8A3E-C1215126BF7F}" srcOrd="0" destOrd="0" parTransId="{337012BA-1E00-414F-8EC8-A238E5DBA998}" sibTransId="{1BDCD048-A9B5-4CA1-9978-F0C54133D721}"/>
    <dgm:cxn modelId="{646742E4-0FE5-4088-98DA-6E22AED1280E}" type="presOf" srcId="{ED7E5327-8E10-405F-8A3E-C1215126BF7F}" destId="{1F94C3D8-B512-436B-85BA-6C5471D6C838}" srcOrd="0" destOrd="0" presId="urn:microsoft.com/office/officeart/2005/8/layout/vList2"/>
    <dgm:cxn modelId="{D3F36A27-E7AB-444C-9114-A5E82C79DB21}" type="presParOf" srcId="{40B1972F-FEBF-4EDE-964B-CA203519C7AD}" destId="{1F94C3D8-B512-436B-85BA-6C5471D6C83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9F34FC4-7EAC-4166-A575-12782227E74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DF02A79A-8864-4666-A8A9-55F356794A85}">
      <dgm:prSet/>
      <dgm:spPr/>
      <dgm:t>
        <a:bodyPr/>
        <a:lstStyle/>
        <a:p>
          <a:r>
            <a:rPr lang="en-US"/>
            <a:t>1.Learning is a change in behavior for better or worse. </a:t>
          </a:r>
          <a:endParaRPr lang="en-IN"/>
        </a:p>
      </dgm:t>
    </dgm:pt>
    <dgm:pt modelId="{F97EB302-91F8-4A8F-B263-301F6D7DC443}" type="parTrans" cxnId="{394C2419-B82C-4B7F-BA3F-6FA4655D72FD}">
      <dgm:prSet/>
      <dgm:spPr/>
      <dgm:t>
        <a:bodyPr/>
        <a:lstStyle/>
        <a:p>
          <a:endParaRPr lang="en-IN"/>
        </a:p>
      </dgm:t>
    </dgm:pt>
    <dgm:pt modelId="{4E811692-EFC4-4451-9724-CE2BC1801B29}" type="sibTrans" cxnId="{394C2419-B82C-4B7F-BA3F-6FA4655D72FD}">
      <dgm:prSet/>
      <dgm:spPr/>
      <dgm:t>
        <a:bodyPr/>
        <a:lstStyle/>
        <a:p>
          <a:endParaRPr lang="en-IN"/>
        </a:p>
      </dgm:t>
    </dgm:pt>
    <dgm:pt modelId="{5E645761-C658-4F9C-96C0-06849D877171}">
      <dgm:prSet/>
      <dgm:spPr/>
      <dgm:t>
        <a:bodyPr/>
        <a:lstStyle/>
        <a:p>
          <a:r>
            <a:rPr lang="en-US"/>
            <a:t>2. It is a change that takes place through practice &amp; experience. </a:t>
          </a:r>
          <a:endParaRPr lang="en-IN"/>
        </a:p>
      </dgm:t>
    </dgm:pt>
    <dgm:pt modelId="{7D06B4A1-FD8B-4582-888F-9D1F5D3D8C38}" type="parTrans" cxnId="{9DB55FC0-479A-48DE-B547-F79176B74205}">
      <dgm:prSet/>
      <dgm:spPr/>
      <dgm:t>
        <a:bodyPr/>
        <a:lstStyle/>
        <a:p>
          <a:endParaRPr lang="en-IN"/>
        </a:p>
      </dgm:t>
    </dgm:pt>
    <dgm:pt modelId="{30D98AA3-26CC-4C11-A108-3A4353143B1E}" type="sibTrans" cxnId="{9DB55FC0-479A-48DE-B547-F79176B74205}">
      <dgm:prSet/>
      <dgm:spPr/>
      <dgm:t>
        <a:bodyPr/>
        <a:lstStyle/>
        <a:p>
          <a:endParaRPr lang="en-IN"/>
        </a:p>
      </dgm:t>
    </dgm:pt>
    <dgm:pt modelId="{F9119C7B-4009-4056-8D37-05643F21A226}">
      <dgm:prSet/>
      <dgm:spPr/>
      <dgm:t>
        <a:bodyPr/>
        <a:lstStyle/>
        <a:p>
          <a:r>
            <a:rPr lang="en-US"/>
            <a:t>3. The change in behavior must be relatively permanent i.e it must last for a long time, learning lasting for days, months, years.</a:t>
          </a:r>
          <a:endParaRPr lang="en-IN"/>
        </a:p>
      </dgm:t>
    </dgm:pt>
    <dgm:pt modelId="{7FFB0B72-175C-4402-8B9C-58218922BC21}" type="parTrans" cxnId="{88C06294-175B-4097-8263-19C4D6572FFF}">
      <dgm:prSet/>
      <dgm:spPr/>
      <dgm:t>
        <a:bodyPr/>
        <a:lstStyle/>
        <a:p>
          <a:endParaRPr lang="en-IN"/>
        </a:p>
      </dgm:t>
    </dgm:pt>
    <dgm:pt modelId="{FD77C389-7830-4A17-8572-971028585A9F}" type="sibTrans" cxnId="{88C06294-175B-4097-8263-19C4D6572FFF}">
      <dgm:prSet/>
      <dgm:spPr/>
      <dgm:t>
        <a:bodyPr/>
        <a:lstStyle/>
        <a:p>
          <a:endParaRPr lang="en-IN"/>
        </a:p>
      </dgm:t>
    </dgm:pt>
    <dgm:pt modelId="{9A8CAC12-5C96-427A-A0F8-AD195D58BAC4}" type="pres">
      <dgm:prSet presAssocID="{39F34FC4-7EAC-4166-A575-12782227E747}" presName="linear" presStyleCnt="0">
        <dgm:presLayoutVars>
          <dgm:animLvl val="lvl"/>
          <dgm:resizeHandles val="exact"/>
        </dgm:presLayoutVars>
      </dgm:prSet>
      <dgm:spPr/>
    </dgm:pt>
    <dgm:pt modelId="{8919223C-A6D7-47FD-A713-99627AD1E2ED}" type="pres">
      <dgm:prSet presAssocID="{DF02A79A-8864-4666-A8A9-55F356794A85}" presName="parentText" presStyleLbl="node1" presStyleIdx="0" presStyleCnt="3">
        <dgm:presLayoutVars>
          <dgm:chMax val="0"/>
          <dgm:bulletEnabled val="1"/>
        </dgm:presLayoutVars>
      </dgm:prSet>
      <dgm:spPr/>
    </dgm:pt>
    <dgm:pt modelId="{CC596C6B-B951-45E0-96D2-30942A59D04E}" type="pres">
      <dgm:prSet presAssocID="{4E811692-EFC4-4451-9724-CE2BC1801B29}" presName="spacer" presStyleCnt="0"/>
      <dgm:spPr/>
    </dgm:pt>
    <dgm:pt modelId="{0E639143-9923-4418-B54E-74B42499617A}" type="pres">
      <dgm:prSet presAssocID="{5E645761-C658-4F9C-96C0-06849D877171}" presName="parentText" presStyleLbl="node1" presStyleIdx="1" presStyleCnt="3">
        <dgm:presLayoutVars>
          <dgm:chMax val="0"/>
          <dgm:bulletEnabled val="1"/>
        </dgm:presLayoutVars>
      </dgm:prSet>
      <dgm:spPr/>
    </dgm:pt>
    <dgm:pt modelId="{AFB3ADD6-DD49-4C6D-9AB4-17AD2E209DE6}" type="pres">
      <dgm:prSet presAssocID="{30D98AA3-26CC-4C11-A108-3A4353143B1E}" presName="spacer" presStyleCnt="0"/>
      <dgm:spPr/>
    </dgm:pt>
    <dgm:pt modelId="{7804D2BD-3154-4A78-A499-C80E4E33DBE3}" type="pres">
      <dgm:prSet presAssocID="{F9119C7B-4009-4056-8D37-05643F21A226}" presName="parentText" presStyleLbl="node1" presStyleIdx="2" presStyleCnt="3">
        <dgm:presLayoutVars>
          <dgm:chMax val="0"/>
          <dgm:bulletEnabled val="1"/>
        </dgm:presLayoutVars>
      </dgm:prSet>
      <dgm:spPr/>
    </dgm:pt>
  </dgm:ptLst>
  <dgm:cxnLst>
    <dgm:cxn modelId="{C29EED16-9C2C-4B91-9041-064A5A980E49}" type="presOf" srcId="{DF02A79A-8864-4666-A8A9-55F356794A85}" destId="{8919223C-A6D7-47FD-A713-99627AD1E2ED}" srcOrd="0" destOrd="0" presId="urn:microsoft.com/office/officeart/2005/8/layout/vList2"/>
    <dgm:cxn modelId="{394C2419-B82C-4B7F-BA3F-6FA4655D72FD}" srcId="{39F34FC4-7EAC-4166-A575-12782227E747}" destId="{DF02A79A-8864-4666-A8A9-55F356794A85}" srcOrd="0" destOrd="0" parTransId="{F97EB302-91F8-4A8F-B263-301F6D7DC443}" sibTransId="{4E811692-EFC4-4451-9724-CE2BC1801B29}"/>
    <dgm:cxn modelId="{8A77211B-82C9-4295-ACC7-8098AC5C49F6}" type="presOf" srcId="{5E645761-C658-4F9C-96C0-06849D877171}" destId="{0E639143-9923-4418-B54E-74B42499617A}" srcOrd="0" destOrd="0" presId="urn:microsoft.com/office/officeart/2005/8/layout/vList2"/>
    <dgm:cxn modelId="{D4C8EB82-A5DA-4B65-A681-ADE2B65CEEC1}" type="presOf" srcId="{F9119C7B-4009-4056-8D37-05643F21A226}" destId="{7804D2BD-3154-4A78-A499-C80E4E33DBE3}" srcOrd="0" destOrd="0" presId="urn:microsoft.com/office/officeart/2005/8/layout/vList2"/>
    <dgm:cxn modelId="{88C06294-175B-4097-8263-19C4D6572FFF}" srcId="{39F34FC4-7EAC-4166-A575-12782227E747}" destId="{F9119C7B-4009-4056-8D37-05643F21A226}" srcOrd="2" destOrd="0" parTransId="{7FFB0B72-175C-4402-8B9C-58218922BC21}" sibTransId="{FD77C389-7830-4A17-8572-971028585A9F}"/>
    <dgm:cxn modelId="{9DB55FC0-479A-48DE-B547-F79176B74205}" srcId="{39F34FC4-7EAC-4166-A575-12782227E747}" destId="{5E645761-C658-4F9C-96C0-06849D877171}" srcOrd="1" destOrd="0" parTransId="{7D06B4A1-FD8B-4582-888F-9D1F5D3D8C38}" sibTransId="{30D98AA3-26CC-4C11-A108-3A4353143B1E}"/>
    <dgm:cxn modelId="{473924E6-859C-45F9-95B7-68C66F9F61F0}" type="presOf" srcId="{39F34FC4-7EAC-4166-A575-12782227E747}" destId="{9A8CAC12-5C96-427A-A0F8-AD195D58BAC4}" srcOrd="0" destOrd="0" presId="urn:microsoft.com/office/officeart/2005/8/layout/vList2"/>
    <dgm:cxn modelId="{A9A093F1-959F-4E20-A7BE-A4F403F74363}" type="presParOf" srcId="{9A8CAC12-5C96-427A-A0F8-AD195D58BAC4}" destId="{8919223C-A6D7-47FD-A713-99627AD1E2ED}" srcOrd="0" destOrd="0" presId="urn:microsoft.com/office/officeart/2005/8/layout/vList2"/>
    <dgm:cxn modelId="{FB6732B8-6427-4625-878C-CED6469614E7}" type="presParOf" srcId="{9A8CAC12-5C96-427A-A0F8-AD195D58BAC4}" destId="{CC596C6B-B951-45E0-96D2-30942A59D04E}" srcOrd="1" destOrd="0" presId="urn:microsoft.com/office/officeart/2005/8/layout/vList2"/>
    <dgm:cxn modelId="{EF482A51-FAC2-49CF-B71A-4890AC9E8788}" type="presParOf" srcId="{9A8CAC12-5C96-427A-A0F8-AD195D58BAC4}" destId="{0E639143-9923-4418-B54E-74B42499617A}" srcOrd="2" destOrd="0" presId="urn:microsoft.com/office/officeart/2005/8/layout/vList2"/>
    <dgm:cxn modelId="{17B26BC3-27C3-4F1B-83B1-0795F3BF8DA1}" type="presParOf" srcId="{9A8CAC12-5C96-427A-A0F8-AD195D58BAC4}" destId="{AFB3ADD6-DD49-4C6D-9AB4-17AD2E209DE6}" srcOrd="3" destOrd="0" presId="urn:microsoft.com/office/officeart/2005/8/layout/vList2"/>
    <dgm:cxn modelId="{B9B27BA6-B715-460B-8CF8-945AEEAB1D1F}" type="presParOf" srcId="{9A8CAC12-5C96-427A-A0F8-AD195D58BAC4}" destId="{7804D2BD-3154-4A78-A499-C80E4E33DBE3}"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8A4D933-50A4-4EDE-923A-B2BE591D147C}"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IN"/>
        </a:p>
      </dgm:t>
    </dgm:pt>
    <dgm:pt modelId="{08137AB4-E428-4468-89C8-3E55CC151550}">
      <dgm:prSet/>
      <dgm:spPr/>
      <dgm:t>
        <a:bodyPr/>
        <a:lstStyle/>
        <a:p>
          <a:r>
            <a:rPr lang="en-IN" b="1"/>
            <a:t>Principles of learning </a:t>
          </a:r>
          <a:endParaRPr lang="en-IN"/>
        </a:p>
      </dgm:t>
    </dgm:pt>
    <dgm:pt modelId="{1F64F786-7F33-4F42-BD21-7D8C1ED56AFB}" type="parTrans" cxnId="{504F898D-E54D-48BC-A2C0-43153E8538C3}">
      <dgm:prSet/>
      <dgm:spPr/>
      <dgm:t>
        <a:bodyPr/>
        <a:lstStyle/>
        <a:p>
          <a:endParaRPr lang="en-IN"/>
        </a:p>
      </dgm:t>
    </dgm:pt>
    <dgm:pt modelId="{D2E5CDC3-A0F6-43BE-955E-F9EF4BE8E480}" type="sibTrans" cxnId="{504F898D-E54D-48BC-A2C0-43153E8538C3}">
      <dgm:prSet/>
      <dgm:spPr/>
      <dgm:t>
        <a:bodyPr/>
        <a:lstStyle/>
        <a:p>
          <a:endParaRPr lang="en-IN"/>
        </a:p>
      </dgm:t>
    </dgm:pt>
    <dgm:pt modelId="{277C7F3D-90BA-4848-A151-C61932E946D1}" type="pres">
      <dgm:prSet presAssocID="{48A4D933-50A4-4EDE-923A-B2BE591D147C}" presName="linear" presStyleCnt="0">
        <dgm:presLayoutVars>
          <dgm:animLvl val="lvl"/>
          <dgm:resizeHandles val="exact"/>
        </dgm:presLayoutVars>
      </dgm:prSet>
      <dgm:spPr/>
    </dgm:pt>
    <dgm:pt modelId="{938FAFA9-CF9C-4518-B866-2CBC76253BC3}" type="pres">
      <dgm:prSet presAssocID="{08137AB4-E428-4468-89C8-3E55CC151550}" presName="parentText" presStyleLbl="node1" presStyleIdx="0" presStyleCnt="1">
        <dgm:presLayoutVars>
          <dgm:chMax val="0"/>
          <dgm:bulletEnabled val="1"/>
        </dgm:presLayoutVars>
      </dgm:prSet>
      <dgm:spPr/>
    </dgm:pt>
  </dgm:ptLst>
  <dgm:cxnLst>
    <dgm:cxn modelId="{504F898D-E54D-48BC-A2C0-43153E8538C3}" srcId="{48A4D933-50A4-4EDE-923A-B2BE591D147C}" destId="{08137AB4-E428-4468-89C8-3E55CC151550}" srcOrd="0" destOrd="0" parTransId="{1F64F786-7F33-4F42-BD21-7D8C1ED56AFB}" sibTransId="{D2E5CDC3-A0F6-43BE-955E-F9EF4BE8E480}"/>
    <dgm:cxn modelId="{6AB2A7AE-8531-439D-BA94-4420BF2578C4}" type="presOf" srcId="{48A4D933-50A4-4EDE-923A-B2BE591D147C}" destId="{277C7F3D-90BA-4848-A151-C61932E946D1}" srcOrd="0" destOrd="0" presId="urn:microsoft.com/office/officeart/2005/8/layout/vList2"/>
    <dgm:cxn modelId="{EF1D85B3-FA1E-4164-A741-EB6466BB128C}" type="presOf" srcId="{08137AB4-E428-4468-89C8-3E55CC151550}" destId="{938FAFA9-CF9C-4518-B866-2CBC76253BC3}" srcOrd="0" destOrd="0" presId="urn:microsoft.com/office/officeart/2005/8/layout/vList2"/>
    <dgm:cxn modelId="{BAE45094-BA40-4BE8-A496-912913357471}" type="presParOf" srcId="{277C7F3D-90BA-4848-A151-C61932E946D1}" destId="{938FAFA9-CF9C-4518-B866-2CBC76253BC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3D1C8-7AB8-4B18-8C87-B1A09D0FFD2A}">
      <dsp:nvSpPr>
        <dsp:cNvPr id="0" name=""/>
        <dsp:cNvSpPr/>
      </dsp:nvSpPr>
      <dsp:spPr>
        <a:xfrm>
          <a:off x="0" y="239080"/>
          <a:ext cx="9144000" cy="190943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b="1" kern="1200" dirty="0"/>
            <a:t>Learning- Meaning, Definition, Nature. Factors affecting Learning</a:t>
          </a:r>
          <a:endParaRPr lang="en-IN" sz="4800" kern="1200" dirty="0"/>
        </a:p>
      </dsp:txBody>
      <dsp:txXfrm>
        <a:off x="93211" y="332291"/>
        <a:ext cx="8957578" cy="172301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7C7E0-1B01-47FA-A35F-F88C3625AD98}">
      <dsp:nvSpPr>
        <dsp:cNvPr id="0" name=""/>
        <dsp:cNvSpPr/>
      </dsp:nvSpPr>
      <dsp:spPr>
        <a:xfrm>
          <a:off x="0" y="3193"/>
          <a:ext cx="10515600" cy="131917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en-IN" sz="5500" kern="1200"/>
            <a:t>NATURE OF LEARNING </a:t>
          </a:r>
        </a:p>
      </dsp:txBody>
      <dsp:txXfrm>
        <a:off x="64397" y="67590"/>
        <a:ext cx="10386806" cy="119038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1810C-43D9-422C-A1F1-56F6A394600B}">
      <dsp:nvSpPr>
        <dsp:cNvPr id="0" name=""/>
        <dsp:cNvSpPr/>
      </dsp:nvSpPr>
      <dsp:spPr>
        <a:xfrm>
          <a:off x="0" y="41544"/>
          <a:ext cx="10515600" cy="13747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1.Learning is Universal: Every creature that lives learns. Man learns most. The human nervous system is very complex, so are human reactions and so are human acquisition.</a:t>
          </a:r>
          <a:endParaRPr lang="en-IN" sz="2500" kern="1200"/>
        </a:p>
      </dsp:txBody>
      <dsp:txXfrm>
        <a:off x="67110" y="108654"/>
        <a:ext cx="10381380" cy="1240530"/>
      </dsp:txXfrm>
    </dsp:sp>
    <dsp:sp modelId="{21854F5A-6DDF-4086-8DCF-03C6F661D5B5}">
      <dsp:nvSpPr>
        <dsp:cNvPr id="0" name=""/>
        <dsp:cNvSpPr/>
      </dsp:nvSpPr>
      <dsp:spPr>
        <a:xfrm>
          <a:off x="0" y="1488294"/>
          <a:ext cx="10515600" cy="13747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2. Learning is through Experience: Learning always involves some kind of experience, direct or indirect. </a:t>
          </a:r>
          <a:endParaRPr lang="en-IN" sz="2500" kern="1200"/>
        </a:p>
      </dsp:txBody>
      <dsp:txXfrm>
        <a:off x="67110" y="1555404"/>
        <a:ext cx="10381380" cy="1240530"/>
      </dsp:txXfrm>
    </dsp:sp>
    <dsp:sp modelId="{20BE797F-B289-47C5-BECD-2EA691BA1E97}">
      <dsp:nvSpPr>
        <dsp:cNvPr id="0" name=""/>
        <dsp:cNvSpPr/>
      </dsp:nvSpPr>
      <dsp:spPr>
        <a:xfrm>
          <a:off x="0" y="2935044"/>
          <a:ext cx="10515600" cy="13747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3. Learning is from all Sides: Today learning is from all sides. Children learn from parents, teachers, environment, nature, media etc.</a:t>
          </a:r>
          <a:endParaRPr lang="en-IN" sz="2500" kern="1200"/>
        </a:p>
      </dsp:txBody>
      <dsp:txXfrm>
        <a:off x="67110" y="3002154"/>
        <a:ext cx="10381380" cy="124053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D5AAC4-AE30-4825-AE80-E15E0E153A3F}">
      <dsp:nvSpPr>
        <dsp:cNvPr id="0" name=""/>
        <dsp:cNvSpPr/>
      </dsp:nvSpPr>
      <dsp:spPr>
        <a:xfrm>
          <a:off x="0" y="41544"/>
          <a:ext cx="10515600" cy="13747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4.Learning is Continuous: It denotes the lifelong nature of learning. Everyday new situations are faced and the individual has to bring essential changes in his style of behavior. Learning is birth to death.</a:t>
          </a:r>
          <a:endParaRPr lang="en-IN" sz="2500" kern="1200"/>
        </a:p>
      </dsp:txBody>
      <dsp:txXfrm>
        <a:off x="67110" y="108654"/>
        <a:ext cx="10381380" cy="1240530"/>
      </dsp:txXfrm>
    </dsp:sp>
    <dsp:sp modelId="{A4746EEE-54C1-4853-95E3-9A20830DAFBD}">
      <dsp:nvSpPr>
        <dsp:cNvPr id="0" name=""/>
        <dsp:cNvSpPr/>
      </dsp:nvSpPr>
      <dsp:spPr>
        <a:xfrm>
          <a:off x="0" y="1488294"/>
          <a:ext cx="10515600" cy="13747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5. It results in Change in Behavior: It is a change of behavior influenced by previous behavior. </a:t>
          </a:r>
          <a:endParaRPr lang="en-IN" sz="2500" kern="1200"/>
        </a:p>
      </dsp:txBody>
      <dsp:txXfrm>
        <a:off x="67110" y="1555404"/>
        <a:ext cx="10381380" cy="1240530"/>
      </dsp:txXfrm>
    </dsp:sp>
    <dsp:sp modelId="{45C19E4B-595F-4441-9772-C7DE8189E6FC}">
      <dsp:nvSpPr>
        <dsp:cNvPr id="0" name=""/>
        <dsp:cNvSpPr/>
      </dsp:nvSpPr>
      <dsp:spPr>
        <a:xfrm>
          <a:off x="0" y="2935044"/>
          <a:ext cx="10515600" cy="13747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6. Learning is an Adjustment: learning helps the individual to adjust new situation adequately to new situation. In later life the individuals acquire new forms of behavior.</a:t>
          </a:r>
          <a:endParaRPr lang="en-IN" sz="2500" kern="1200"/>
        </a:p>
      </dsp:txBody>
      <dsp:txXfrm>
        <a:off x="67110" y="3002154"/>
        <a:ext cx="10381380" cy="124053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F8BEC9-2671-4382-B06C-4D6A6198F23D}">
      <dsp:nvSpPr>
        <dsp:cNvPr id="0" name=""/>
        <dsp:cNvSpPr/>
      </dsp:nvSpPr>
      <dsp:spPr>
        <a:xfrm>
          <a:off x="0" y="3193"/>
          <a:ext cx="10515600" cy="13191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en-IN" sz="5500" kern="1200"/>
            <a:t>TYPES OF LEARNING</a:t>
          </a:r>
        </a:p>
      </dsp:txBody>
      <dsp:txXfrm>
        <a:off x="64397" y="67590"/>
        <a:ext cx="10386806" cy="119038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127DB-6CD6-4749-8E9E-3E1FA697F3DA}">
      <dsp:nvSpPr>
        <dsp:cNvPr id="0" name=""/>
        <dsp:cNvSpPr/>
      </dsp:nvSpPr>
      <dsp:spPr>
        <a:xfrm>
          <a:off x="0" y="46156"/>
          <a:ext cx="10515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IN" sz="2300" kern="1200"/>
            <a:t>•MOTOR LEARNING </a:t>
          </a:r>
        </a:p>
      </dsp:txBody>
      <dsp:txXfrm>
        <a:off x="26930" y="73086"/>
        <a:ext cx="10461740" cy="497795"/>
      </dsp:txXfrm>
    </dsp:sp>
    <dsp:sp modelId="{D6514A76-5506-40E1-A845-585EB16C2C65}">
      <dsp:nvSpPr>
        <dsp:cNvPr id="0" name=""/>
        <dsp:cNvSpPr/>
      </dsp:nvSpPr>
      <dsp:spPr>
        <a:xfrm>
          <a:off x="0" y="664051"/>
          <a:ext cx="10515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IN" sz="2300" kern="1200"/>
            <a:t>• VERBAL LEARNING </a:t>
          </a:r>
        </a:p>
      </dsp:txBody>
      <dsp:txXfrm>
        <a:off x="26930" y="690981"/>
        <a:ext cx="10461740" cy="497795"/>
      </dsp:txXfrm>
    </dsp:sp>
    <dsp:sp modelId="{1ABE2BF7-EB49-42EF-BE12-9969F465FA7A}">
      <dsp:nvSpPr>
        <dsp:cNvPr id="0" name=""/>
        <dsp:cNvSpPr/>
      </dsp:nvSpPr>
      <dsp:spPr>
        <a:xfrm>
          <a:off x="0" y="1281946"/>
          <a:ext cx="10515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IN" sz="2300" kern="1200"/>
            <a:t>• CONCEPT LEARNING </a:t>
          </a:r>
        </a:p>
      </dsp:txBody>
      <dsp:txXfrm>
        <a:off x="26930" y="1308876"/>
        <a:ext cx="10461740" cy="497795"/>
      </dsp:txXfrm>
    </dsp:sp>
    <dsp:sp modelId="{D2FD42D5-2E85-453B-ACCB-9FFBF4D01299}">
      <dsp:nvSpPr>
        <dsp:cNvPr id="0" name=""/>
        <dsp:cNvSpPr/>
      </dsp:nvSpPr>
      <dsp:spPr>
        <a:xfrm>
          <a:off x="0" y="1899841"/>
          <a:ext cx="10515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IN" sz="2300" kern="1200"/>
            <a:t>• DISCRIMINATION LEARNING </a:t>
          </a:r>
        </a:p>
      </dsp:txBody>
      <dsp:txXfrm>
        <a:off x="26930" y="1926771"/>
        <a:ext cx="10461740" cy="497795"/>
      </dsp:txXfrm>
    </dsp:sp>
    <dsp:sp modelId="{29E0FA40-0BEA-4F64-9343-7C67FFAC61AF}">
      <dsp:nvSpPr>
        <dsp:cNvPr id="0" name=""/>
        <dsp:cNvSpPr/>
      </dsp:nvSpPr>
      <dsp:spPr>
        <a:xfrm>
          <a:off x="0" y="2517736"/>
          <a:ext cx="10515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IN" sz="2300" kern="1200"/>
            <a:t>• LEARNING OF PRINCIPLE </a:t>
          </a:r>
        </a:p>
      </dsp:txBody>
      <dsp:txXfrm>
        <a:off x="26930" y="2544666"/>
        <a:ext cx="10461740" cy="497795"/>
      </dsp:txXfrm>
    </dsp:sp>
    <dsp:sp modelId="{9409D348-E201-4FBF-8653-560589B6D73D}">
      <dsp:nvSpPr>
        <dsp:cNvPr id="0" name=""/>
        <dsp:cNvSpPr/>
      </dsp:nvSpPr>
      <dsp:spPr>
        <a:xfrm>
          <a:off x="0" y="3135631"/>
          <a:ext cx="10515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IN" sz="2300" kern="1200"/>
            <a:t>• PROBLEM SOLVING </a:t>
          </a:r>
        </a:p>
      </dsp:txBody>
      <dsp:txXfrm>
        <a:off x="26930" y="3162561"/>
        <a:ext cx="10461740" cy="497795"/>
      </dsp:txXfrm>
    </dsp:sp>
    <dsp:sp modelId="{3DE5BFAA-4CBC-4F79-87CE-E37964DD52DF}">
      <dsp:nvSpPr>
        <dsp:cNvPr id="0" name=""/>
        <dsp:cNvSpPr/>
      </dsp:nvSpPr>
      <dsp:spPr>
        <a:xfrm>
          <a:off x="0" y="3753526"/>
          <a:ext cx="10515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IN" sz="2300" kern="1200"/>
            <a:t>• ATTITUDE LEARNING</a:t>
          </a:r>
        </a:p>
      </dsp:txBody>
      <dsp:txXfrm>
        <a:off x="26930" y="3780456"/>
        <a:ext cx="10461740" cy="49779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B0D785-A0A1-4073-B3C1-024658549BDE}">
      <dsp:nvSpPr>
        <dsp:cNvPr id="0" name=""/>
        <dsp:cNvSpPr/>
      </dsp:nvSpPr>
      <dsp:spPr>
        <a:xfrm>
          <a:off x="0" y="3193"/>
          <a:ext cx="10515600" cy="131917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en-IN" sz="5500" b="1" kern="1200"/>
            <a:t>Theories of Learning </a:t>
          </a:r>
          <a:endParaRPr lang="en-IN" sz="5500" kern="1200"/>
        </a:p>
      </dsp:txBody>
      <dsp:txXfrm>
        <a:off x="64397" y="67590"/>
        <a:ext cx="10386806" cy="119038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6BF610-13AC-448F-B7AF-9BB8541944C3}">
      <dsp:nvSpPr>
        <dsp:cNvPr id="0" name=""/>
        <dsp:cNvSpPr/>
      </dsp:nvSpPr>
      <dsp:spPr>
        <a:xfrm>
          <a:off x="0" y="174631"/>
          <a:ext cx="105156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We can divide the learning theories into three parts:</a:t>
          </a:r>
          <a:endParaRPr lang="en-IN" sz="3300" kern="1200"/>
        </a:p>
      </dsp:txBody>
      <dsp:txXfrm>
        <a:off x="38638" y="213269"/>
        <a:ext cx="10438324" cy="714229"/>
      </dsp:txXfrm>
    </dsp:sp>
    <dsp:sp modelId="{ED0596C9-425D-4958-B95C-0632F7A8A4DA}">
      <dsp:nvSpPr>
        <dsp:cNvPr id="0" name=""/>
        <dsp:cNvSpPr/>
      </dsp:nvSpPr>
      <dsp:spPr>
        <a:xfrm>
          <a:off x="0" y="966136"/>
          <a:ext cx="10515600" cy="3210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dirty="0">
              <a:solidFill>
                <a:schemeClr val="accent6"/>
              </a:solidFill>
            </a:rPr>
            <a:t>Behavioristic Theory : </a:t>
          </a:r>
          <a:r>
            <a:rPr lang="en-US" sz="2600" kern="1200" dirty="0"/>
            <a:t>It focuses on understanding learning through objectively measurable and observable behavior. Focus on mind’s independent activities are not there.</a:t>
          </a:r>
          <a:endParaRPr lang="en-IN" sz="2600" kern="1200" dirty="0"/>
        </a:p>
        <a:p>
          <a:pPr marL="228600" lvl="1" indent="-228600" algn="l" defTabSz="1155700">
            <a:lnSpc>
              <a:spcPct val="90000"/>
            </a:lnSpc>
            <a:spcBef>
              <a:spcPct val="0"/>
            </a:spcBef>
            <a:spcAft>
              <a:spcPct val="20000"/>
            </a:spcAft>
            <a:buChar char="•"/>
          </a:pPr>
          <a:r>
            <a:rPr lang="en-US" sz="2600" kern="1200" dirty="0">
              <a:solidFill>
                <a:schemeClr val="accent6"/>
              </a:solidFill>
            </a:rPr>
            <a:t>Cognitive Theory : </a:t>
          </a:r>
          <a:r>
            <a:rPr lang="en-US" sz="2600" kern="1200" dirty="0"/>
            <a:t>It tries to define learning getting affected by different mental processes. This gets influenced by internal and external factors.</a:t>
          </a:r>
          <a:endParaRPr lang="en-IN" sz="2600" kern="1200" dirty="0"/>
        </a:p>
        <a:p>
          <a:pPr marL="228600" lvl="1" indent="-228600" algn="l" defTabSz="1155700">
            <a:lnSpc>
              <a:spcPct val="90000"/>
            </a:lnSpc>
            <a:spcBef>
              <a:spcPct val="0"/>
            </a:spcBef>
            <a:spcAft>
              <a:spcPct val="20000"/>
            </a:spcAft>
            <a:buChar char="•"/>
          </a:pPr>
          <a:r>
            <a:rPr lang="en-US" sz="2600" kern="1200" dirty="0">
              <a:solidFill>
                <a:schemeClr val="accent6"/>
              </a:solidFill>
            </a:rPr>
            <a:t>Social Learning Theory </a:t>
          </a:r>
          <a:r>
            <a:rPr lang="en-US" sz="2600" kern="1200" dirty="0"/>
            <a:t>- It includes the view that individual learn by observing others, remembering their actions and replicating their actions.</a:t>
          </a:r>
          <a:endParaRPr lang="en-IN" sz="2600" kern="1200" dirty="0"/>
        </a:p>
      </dsp:txBody>
      <dsp:txXfrm>
        <a:off x="0" y="966136"/>
        <a:ext cx="10515600" cy="321057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198116-5D8C-40D0-BEF1-285A2E2A7CDC}">
      <dsp:nvSpPr>
        <dsp:cNvPr id="0" name=""/>
        <dsp:cNvSpPr/>
      </dsp:nvSpPr>
      <dsp:spPr>
        <a:xfrm>
          <a:off x="0" y="6411"/>
          <a:ext cx="10515600" cy="13127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THORNDIKE CONNECTIONISM/ TRIAL AND ERROR THEORY/ BEHAVIORAL THEORY</a:t>
          </a:r>
          <a:endParaRPr lang="en-IN" sz="3300" kern="1200"/>
        </a:p>
      </dsp:txBody>
      <dsp:txXfrm>
        <a:off x="64083" y="70494"/>
        <a:ext cx="10387434" cy="118457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B8EA11-5F84-4694-8D0F-5E016EB5EBC0}">
      <dsp:nvSpPr>
        <dsp:cNvPr id="0" name=""/>
        <dsp:cNvSpPr/>
      </dsp:nvSpPr>
      <dsp:spPr>
        <a:xfrm>
          <a:off x="0" y="64179"/>
          <a:ext cx="10515600" cy="2069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It was developed by Edward Lee Thorndike. His theory has greatly influenced B.F. Skinner’s theory of operant conditioning. He was a pioneer in using animals for psychological testing and studying learning and the basis of behaviorism.</a:t>
          </a:r>
          <a:endParaRPr lang="en-IN" sz="2900" kern="1200"/>
        </a:p>
      </dsp:txBody>
      <dsp:txXfrm>
        <a:off x="101036" y="165215"/>
        <a:ext cx="10313528" cy="1867658"/>
      </dsp:txXfrm>
    </dsp:sp>
    <dsp:sp modelId="{479FBEF2-E724-4587-9CA5-0B5376E78DED}">
      <dsp:nvSpPr>
        <dsp:cNvPr id="0" name=""/>
        <dsp:cNvSpPr/>
      </dsp:nvSpPr>
      <dsp:spPr>
        <a:xfrm>
          <a:off x="0" y="2217429"/>
          <a:ext cx="10515600" cy="2069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Connectionism in his theory refers to bonds between Stimulus and Responses.</a:t>
          </a:r>
          <a:endParaRPr lang="en-IN" sz="2900" kern="1200"/>
        </a:p>
      </dsp:txBody>
      <dsp:txXfrm>
        <a:off x="101036" y="2318465"/>
        <a:ext cx="10313528" cy="186765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7BE782-BFA1-423E-AA09-F74932DC8EE9}">
      <dsp:nvSpPr>
        <dsp:cNvPr id="0" name=""/>
        <dsp:cNvSpPr/>
      </dsp:nvSpPr>
      <dsp:spPr>
        <a:xfrm>
          <a:off x="0" y="3193"/>
          <a:ext cx="10515600" cy="131917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en-IN" sz="5500" b="1" kern="1200"/>
            <a:t>Thorndike’s Puzzle Box </a:t>
          </a:r>
          <a:endParaRPr lang="en-IN" sz="5500" kern="1200"/>
        </a:p>
      </dsp:txBody>
      <dsp:txXfrm>
        <a:off x="64397" y="67590"/>
        <a:ext cx="10386806" cy="11903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8FB75E-BEDC-467E-A742-327C0AD36E9A}">
      <dsp:nvSpPr>
        <dsp:cNvPr id="0" name=""/>
        <dsp:cNvSpPr/>
      </dsp:nvSpPr>
      <dsp:spPr>
        <a:xfrm>
          <a:off x="0" y="27691"/>
          <a:ext cx="9144000" cy="7757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B.Ed. 1</a:t>
          </a:r>
          <a:r>
            <a:rPr lang="en-US" sz="1700" kern="1200" baseline="30000" dirty="0"/>
            <a:t>st</a:t>
          </a:r>
          <a:r>
            <a:rPr lang="en-US" sz="1700" kern="1200" dirty="0"/>
            <a:t> Sem. Unit- III</a:t>
          </a:r>
        </a:p>
        <a:p>
          <a:pPr marL="0" lvl="0" indent="0" algn="l" defTabSz="755650">
            <a:lnSpc>
              <a:spcPct val="90000"/>
            </a:lnSpc>
            <a:spcBef>
              <a:spcPct val="0"/>
            </a:spcBef>
            <a:spcAft>
              <a:spcPct val="35000"/>
            </a:spcAft>
            <a:buNone/>
          </a:pPr>
          <a:endParaRPr lang="en-IN" sz="1700" kern="1200" dirty="0"/>
        </a:p>
      </dsp:txBody>
      <dsp:txXfrm>
        <a:off x="37867" y="65558"/>
        <a:ext cx="9068266" cy="699976"/>
      </dsp:txXfrm>
    </dsp:sp>
    <dsp:sp modelId="{F904A8B3-12F6-4B08-A9A6-2F1E8413E894}">
      <dsp:nvSpPr>
        <dsp:cNvPr id="0" name=""/>
        <dsp:cNvSpPr/>
      </dsp:nvSpPr>
      <dsp:spPr>
        <a:xfrm>
          <a:off x="0" y="852361"/>
          <a:ext cx="9144000" cy="7757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Paper code 204 </a:t>
          </a:r>
          <a:endParaRPr lang="en-IN" sz="1700" kern="1200" dirty="0"/>
        </a:p>
      </dsp:txBody>
      <dsp:txXfrm>
        <a:off x="37867" y="890228"/>
        <a:ext cx="9068266" cy="69997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11F002-9E77-47FD-BBCA-0EC52AD1FF52}">
      <dsp:nvSpPr>
        <dsp:cNvPr id="0" name=""/>
        <dsp:cNvSpPr/>
      </dsp:nvSpPr>
      <dsp:spPr>
        <a:xfrm>
          <a:off x="0" y="13509"/>
          <a:ext cx="10515600" cy="4324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a:t>Thorndike worked with animals particularly Cat. He believed that learning occurred through trial and error. He made a puzzle box to test the laws of learning. The animal placed in the box made many wrong chances and finally lead to getting desirable results. </a:t>
          </a:r>
          <a:endParaRPr lang="en-IN" sz="4200" kern="1200"/>
        </a:p>
      </dsp:txBody>
      <dsp:txXfrm>
        <a:off x="211096" y="224605"/>
        <a:ext cx="10093408" cy="390212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91A34D-BDE2-41DB-8F25-7BBE27FF6221}">
      <dsp:nvSpPr>
        <dsp:cNvPr id="0" name=""/>
        <dsp:cNvSpPr/>
      </dsp:nvSpPr>
      <dsp:spPr>
        <a:xfrm>
          <a:off x="0" y="3193"/>
          <a:ext cx="10515600" cy="131917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en-US" sz="5500" kern="1200"/>
            <a:t>Task in the puzzle box</a:t>
          </a:r>
          <a:endParaRPr lang="en-IN" sz="5500" kern="1200"/>
        </a:p>
      </dsp:txBody>
      <dsp:txXfrm>
        <a:off x="64397" y="67590"/>
        <a:ext cx="10386806" cy="1190381"/>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E877BA-A43B-43F5-98B8-0672BC56AEA7}">
      <dsp:nvSpPr>
        <dsp:cNvPr id="0" name=""/>
        <dsp:cNvSpPr/>
      </dsp:nvSpPr>
      <dsp:spPr>
        <a:xfrm>
          <a:off x="0" y="186669"/>
          <a:ext cx="10515600" cy="39779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A hungry cat was put in the cage who wanted to escape to get to the food but did not know the way out. It moved relentlessly and finally stepped on the foot switch and thus the door opened. When it escaped it was put in the cage again and in successive trials the cat learn that pressing the lever would lead to favorable consequences. Thus, the cat learn the desired behavior. </a:t>
          </a:r>
          <a:endParaRPr lang="en-IN" sz="3400" kern="1200"/>
        </a:p>
      </dsp:txBody>
      <dsp:txXfrm>
        <a:off x="194190" y="380859"/>
        <a:ext cx="10127220" cy="358961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165E74-90DB-4C60-996E-40964AF8B265}">
      <dsp:nvSpPr>
        <dsp:cNvPr id="0" name=""/>
        <dsp:cNvSpPr/>
      </dsp:nvSpPr>
      <dsp:spPr>
        <a:xfrm>
          <a:off x="0" y="3193"/>
          <a:ext cx="10515600" cy="131917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en-IN" sz="5500" kern="1200"/>
            <a:t>Stages in the experiment </a:t>
          </a:r>
        </a:p>
      </dsp:txBody>
      <dsp:txXfrm>
        <a:off x="64397" y="67590"/>
        <a:ext cx="10386806" cy="1190381"/>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E6947E-A123-4715-84B3-20BB5A399A5E}">
      <dsp:nvSpPr>
        <dsp:cNvPr id="0" name=""/>
        <dsp:cNvSpPr/>
      </dsp:nvSpPr>
      <dsp:spPr>
        <a:xfrm>
          <a:off x="0" y="763838"/>
          <a:ext cx="10515600"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1. Drive - The cat was hungry and hence it tried harder to reach the food. </a:t>
          </a:r>
          <a:endParaRPr lang="en-IN" sz="2700" kern="1200"/>
        </a:p>
      </dsp:txBody>
      <dsp:txXfrm>
        <a:off x="31613" y="795451"/>
        <a:ext cx="10452374" cy="584369"/>
      </dsp:txXfrm>
    </dsp:sp>
    <dsp:sp modelId="{D28570B9-4B30-42EA-961F-078AC1F0BDFB}">
      <dsp:nvSpPr>
        <dsp:cNvPr id="0" name=""/>
        <dsp:cNvSpPr/>
      </dsp:nvSpPr>
      <dsp:spPr>
        <a:xfrm>
          <a:off x="0" y="1489193"/>
          <a:ext cx="10515600"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2. Goal- To find the food. </a:t>
          </a:r>
          <a:endParaRPr lang="en-IN" sz="2700" kern="1200"/>
        </a:p>
      </dsp:txBody>
      <dsp:txXfrm>
        <a:off x="31613" y="1520806"/>
        <a:ext cx="10452374" cy="584369"/>
      </dsp:txXfrm>
    </dsp:sp>
    <dsp:sp modelId="{932670A0-1A7A-4754-8B51-AFEA2A5E2252}">
      <dsp:nvSpPr>
        <dsp:cNvPr id="0" name=""/>
        <dsp:cNvSpPr/>
      </dsp:nvSpPr>
      <dsp:spPr>
        <a:xfrm>
          <a:off x="0" y="2214549"/>
          <a:ext cx="10515600"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IN" sz="2700" kern="1200"/>
            <a:t>3. Random movements </a:t>
          </a:r>
        </a:p>
      </dsp:txBody>
      <dsp:txXfrm>
        <a:off x="31613" y="2246162"/>
        <a:ext cx="10452374" cy="584369"/>
      </dsp:txXfrm>
    </dsp:sp>
    <dsp:sp modelId="{80BB6257-E15B-4C7F-A22E-196A4657B579}">
      <dsp:nvSpPr>
        <dsp:cNvPr id="0" name=""/>
        <dsp:cNvSpPr/>
      </dsp:nvSpPr>
      <dsp:spPr>
        <a:xfrm>
          <a:off x="0" y="2939904"/>
          <a:ext cx="10515600"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4. Cat recognized the correct movement after manipulating. </a:t>
          </a:r>
          <a:endParaRPr lang="en-IN" sz="2700" kern="1200"/>
        </a:p>
      </dsp:txBody>
      <dsp:txXfrm>
        <a:off x="31613" y="2971517"/>
        <a:ext cx="10452374" cy="584369"/>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E83BDC-A8A5-4EED-829B-9947145DA711}">
      <dsp:nvSpPr>
        <dsp:cNvPr id="0" name=""/>
        <dsp:cNvSpPr/>
      </dsp:nvSpPr>
      <dsp:spPr>
        <a:xfrm>
          <a:off x="0" y="3193"/>
          <a:ext cx="10515600" cy="131917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en-IN" sz="5500" b="1" kern="1200"/>
            <a:t>Thorndike’s Laws </a:t>
          </a:r>
          <a:endParaRPr lang="en-IN" sz="5500" kern="1200"/>
        </a:p>
      </dsp:txBody>
      <dsp:txXfrm>
        <a:off x="64397" y="67590"/>
        <a:ext cx="10386806" cy="1190381"/>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FDC6B5-4B39-4026-B4C6-453CDC842A7F}">
      <dsp:nvSpPr>
        <dsp:cNvPr id="0" name=""/>
        <dsp:cNvSpPr/>
      </dsp:nvSpPr>
      <dsp:spPr>
        <a:xfrm>
          <a:off x="0" y="162683"/>
          <a:ext cx="10515600" cy="20346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Thorndike presented the laws of learning on the basis of his belief in stimulus response connection. He first wrote it in the book Animal Learning (1898). </a:t>
          </a:r>
          <a:endParaRPr lang="en-IN" sz="3700" kern="1200"/>
        </a:p>
      </dsp:txBody>
      <dsp:txXfrm>
        <a:off x="99322" y="262005"/>
        <a:ext cx="10316956" cy="1835986"/>
      </dsp:txXfrm>
    </dsp:sp>
    <dsp:sp modelId="{BDCCCBE9-CDAC-4C7B-A5D2-2154674AA7C2}">
      <dsp:nvSpPr>
        <dsp:cNvPr id="0" name=""/>
        <dsp:cNvSpPr/>
      </dsp:nvSpPr>
      <dsp:spPr>
        <a:xfrm>
          <a:off x="0" y="2197314"/>
          <a:ext cx="10515600" cy="1991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en-IN" sz="2900" kern="1200" dirty="0"/>
            <a:t>The primary laws are:</a:t>
          </a:r>
        </a:p>
        <a:p>
          <a:pPr marL="285750" lvl="1" indent="-285750" algn="l" defTabSz="1289050">
            <a:lnSpc>
              <a:spcPct val="90000"/>
            </a:lnSpc>
            <a:spcBef>
              <a:spcPct val="0"/>
            </a:spcBef>
            <a:spcAft>
              <a:spcPct val="20000"/>
            </a:spcAft>
            <a:buChar char="•"/>
          </a:pPr>
          <a:r>
            <a:rPr lang="en-IN" sz="2900" kern="1200" dirty="0"/>
            <a:t>1. Law of Readiness</a:t>
          </a:r>
        </a:p>
        <a:p>
          <a:pPr marL="285750" lvl="1" indent="-285750" algn="l" defTabSz="1289050">
            <a:lnSpc>
              <a:spcPct val="90000"/>
            </a:lnSpc>
            <a:spcBef>
              <a:spcPct val="0"/>
            </a:spcBef>
            <a:spcAft>
              <a:spcPct val="20000"/>
            </a:spcAft>
            <a:buChar char="•"/>
          </a:pPr>
          <a:r>
            <a:rPr lang="en-IN" sz="2900" kern="1200" dirty="0"/>
            <a:t>2.Law of Exercise </a:t>
          </a:r>
        </a:p>
        <a:p>
          <a:pPr marL="285750" lvl="1" indent="-285750" algn="l" defTabSz="1289050">
            <a:lnSpc>
              <a:spcPct val="90000"/>
            </a:lnSpc>
            <a:spcBef>
              <a:spcPct val="0"/>
            </a:spcBef>
            <a:spcAft>
              <a:spcPct val="20000"/>
            </a:spcAft>
            <a:buChar char="•"/>
          </a:pPr>
          <a:r>
            <a:rPr lang="en-IN" sz="2900" kern="1200" dirty="0"/>
            <a:t>3. Law of Effect </a:t>
          </a:r>
        </a:p>
      </dsp:txBody>
      <dsp:txXfrm>
        <a:off x="0" y="2197314"/>
        <a:ext cx="10515600" cy="199134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B548B7-C4C6-4F9F-99B1-3CDA72ADF83E}">
      <dsp:nvSpPr>
        <dsp:cNvPr id="0" name=""/>
        <dsp:cNvSpPr/>
      </dsp:nvSpPr>
      <dsp:spPr>
        <a:xfrm>
          <a:off x="0" y="3193"/>
          <a:ext cx="10515600" cy="131917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en-IN" sz="5500" b="1" kern="1200"/>
            <a:t>Law of Readiness </a:t>
          </a:r>
          <a:endParaRPr lang="en-IN" sz="5500" kern="1200"/>
        </a:p>
      </dsp:txBody>
      <dsp:txXfrm>
        <a:off x="64397" y="67590"/>
        <a:ext cx="10386806" cy="1190381"/>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25E1B6-E740-4160-83FD-F94E7E7F5898}">
      <dsp:nvSpPr>
        <dsp:cNvPr id="0" name=""/>
        <dsp:cNvSpPr/>
      </dsp:nvSpPr>
      <dsp:spPr>
        <a:xfrm>
          <a:off x="0" y="5319"/>
          <a:ext cx="10515600" cy="43406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Font typeface="Arial" panose="020B0604020202020204" pitchFamily="34" charset="0"/>
            <a:buNone/>
          </a:pPr>
          <a:r>
            <a:rPr lang="en-US" sz="3500" b="0" i="0" kern="1200" dirty="0"/>
            <a:t>This law states that learning occurs best when a learner is ready to act. If the learner is not mentally or physically prepared, forcing learning can cause frustration.</a:t>
          </a:r>
        </a:p>
        <a:p>
          <a:pPr marL="0" lvl="0" indent="0" algn="l" defTabSz="1555750">
            <a:lnSpc>
              <a:spcPct val="90000"/>
            </a:lnSpc>
            <a:spcBef>
              <a:spcPct val="0"/>
            </a:spcBef>
            <a:spcAft>
              <a:spcPct val="35000"/>
            </a:spcAft>
            <a:buFont typeface="Arial" panose="020B0604020202020204" pitchFamily="34" charset="0"/>
            <a:buNone/>
          </a:pPr>
          <a:r>
            <a:rPr lang="en-US" sz="3500" b="1" i="0" kern="1200" dirty="0"/>
            <a:t>Example:</a:t>
          </a:r>
          <a:r>
            <a:rPr lang="en-US" sz="3500" b="0" i="0" kern="1200" dirty="0"/>
            <a:t> A student eager to solve math problems will learn faster than one who is uninterested or unprepared.</a:t>
          </a:r>
          <a:endParaRPr lang="en-IN" sz="3500" kern="1200" dirty="0"/>
        </a:p>
      </dsp:txBody>
      <dsp:txXfrm>
        <a:off x="211895" y="217214"/>
        <a:ext cx="10091810" cy="3916909"/>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31A623-B487-4F13-B38D-194CB17C44F1}">
      <dsp:nvSpPr>
        <dsp:cNvPr id="0" name=""/>
        <dsp:cNvSpPr/>
      </dsp:nvSpPr>
      <dsp:spPr>
        <a:xfrm>
          <a:off x="0" y="27178"/>
          <a:ext cx="10515600" cy="127120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l" defTabSz="2355850">
            <a:lnSpc>
              <a:spcPct val="90000"/>
            </a:lnSpc>
            <a:spcBef>
              <a:spcPct val="0"/>
            </a:spcBef>
            <a:spcAft>
              <a:spcPct val="35000"/>
            </a:spcAft>
            <a:buNone/>
          </a:pPr>
          <a:r>
            <a:rPr lang="en-IN" sz="5300" b="1" kern="1200" dirty="0"/>
            <a:t>Law of Exercise (</a:t>
          </a:r>
          <a:r>
            <a:rPr lang="en-IN" sz="5300" b="1" i="0" kern="1200" dirty="0"/>
            <a:t>or Use and Disuse)</a:t>
          </a:r>
          <a:endParaRPr lang="en-IN" sz="5300" kern="1200" dirty="0"/>
        </a:p>
      </dsp:txBody>
      <dsp:txXfrm>
        <a:off x="62055" y="89233"/>
        <a:ext cx="10391490" cy="11470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009890-8EA0-4852-AA7F-F85F09DCD109}">
      <dsp:nvSpPr>
        <dsp:cNvPr id="0" name=""/>
        <dsp:cNvSpPr/>
      </dsp:nvSpPr>
      <dsp:spPr>
        <a:xfrm>
          <a:off x="0" y="3193"/>
          <a:ext cx="10515600" cy="131917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en-IN" sz="5500" kern="1200"/>
            <a:t>LEARNING</a:t>
          </a:r>
        </a:p>
      </dsp:txBody>
      <dsp:txXfrm>
        <a:off x="64397" y="67590"/>
        <a:ext cx="10386806" cy="1190381"/>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C642CF-351F-4694-A50D-D25BD4B1F1E0}">
      <dsp:nvSpPr>
        <dsp:cNvPr id="0" name=""/>
        <dsp:cNvSpPr/>
      </dsp:nvSpPr>
      <dsp:spPr>
        <a:xfrm>
          <a:off x="0" y="283779"/>
          <a:ext cx="10515600" cy="37837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0" i="0" kern="1200" dirty="0"/>
            <a:t>Repetition strengthens the connection between stimulus and response, while lack of practice weakens it.</a:t>
          </a:r>
        </a:p>
        <a:p>
          <a:pPr marL="0" lvl="0" indent="0" algn="l" defTabSz="1466850">
            <a:lnSpc>
              <a:spcPct val="90000"/>
            </a:lnSpc>
            <a:spcBef>
              <a:spcPct val="0"/>
            </a:spcBef>
            <a:spcAft>
              <a:spcPct val="35000"/>
            </a:spcAft>
            <a:buFont typeface="Arial" panose="020B0604020202020204" pitchFamily="34" charset="0"/>
            <a:buNone/>
          </a:pPr>
          <a:r>
            <a:rPr lang="en-US" sz="3300" b="1" i="0" kern="1200" dirty="0"/>
            <a:t>Example:</a:t>
          </a:r>
          <a:r>
            <a:rPr lang="en-US" sz="3300" b="0" i="0" kern="1200" dirty="0"/>
            <a:t> Regular practice of grammar exercises improves language skills, while neglect reduces fluency.</a:t>
          </a:r>
        </a:p>
        <a:p>
          <a:pPr marL="0" lvl="0" indent="0" algn="l" defTabSz="1466850">
            <a:lnSpc>
              <a:spcPct val="90000"/>
            </a:lnSpc>
            <a:spcBef>
              <a:spcPct val="0"/>
            </a:spcBef>
            <a:spcAft>
              <a:spcPct val="35000"/>
            </a:spcAft>
            <a:buNone/>
          </a:pPr>
          <a:r>
            <a:rPr lang="en-US" sz="3300" b="0" i="0" kern="1200" dirty="0"/>
            <a:t>This law emphasizes the role of </a:t>
          </a:r>
          <a:r>
            <a:rPr lang="en-US" sz="3300" b="1" i="0" kern="1200" dirty="0"/>
            <a:t>practice and reinforcement</a:t>
          </a:r>
          <a:r>
            <a:rPr lang="en-US" sz="3300" b="0" i="0" kern="1200" dirty="0"/>
            <a:t> in learning.</a:t>
          </a:r>
          <a:endParaRPr lang="en-IN" sz="3300" kern="1200" dirty="0"/>
        </a:p>
      </dsp:txBody>
      <dsp:txXfrm>
        <a:off x="184709" y="468488"/>
        <a:ext cx="10146182" cy="3414362"/>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5B91E2-8035-43B9-9DFF-CEA2CF27EE4A}">
      <dsp:nvSpPr>
        <dsp:cNvPr id="0" name=""/>
        <dsp:cNvSpPr/>
      </dsp:nvSpPr>
      <dsp:spPr>
        <a:xfrm>
          <a:off x="0" y="3193"/>
          <a:ext cx="10515600" cy="131917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en-IN" sz="5500" b="1" kern="1200"/>
            <a:t>Law of Effect </a:t>
          </a:r>
          <a:endParaRPr lang="en-IN" sz="5500" kern="1200"/>
        </a:p>
      </dsp:txBody>
      <dsp:txXfrm>
        <a:off x="64397" y="67590"/>
        <a:ext cx="10386806" cy="1190381"/>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54810E-7748-4499-885F-21D2D8718306}">
      <dsp:nvSpPr>
        <dsp:cNvPr id="0" name=""/>
        <dsp:cNvSpPr/>
      </dsp:nvSpPr>
      <dsp:spPr>
        <a:xfrm>
          <a:off x="0" y="2321"/>
          <a:ext cx="10515600" cy="15947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0" i="0" kern="1200" dirty="0"/>
            <a:t>The most important of all, this law states that responses followed by satisfaction are more likely to be repeated, while those followed by discomfort are less likely to occur again.</a:t>
          </a:r>
        </a:p>
      </dsp:txBody>
      <dsp:txXfrm>
        <a:off x="77847" y="80168"/>
        <a:ext cx="10359906" cy="1439016"/>
      </dsp:txXfrm>
    </dsp:sp>
    <dsp:sp modelId="{AB78DE86-2AA4-4CF2-B50A-F74F4D25E3CB}">
      <dsp:nvSpPr>
        <dsp:cNvPr id="0" name=""/>
        <dsp:cNvSpPr/>
      </dsp:nvSpPr>
      <dsp:spPr>
        <a:xfrm flipV="1">
          <a:off x="0" y="1781645"/>
          <a:ext cx="10515600" cy="6589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endParaRPr lang="en-IN" sz="2900" kern="1200" dirty="0"/>
        </a:p>
      </dsp:txBody>
      <dsp:txXfrm rot="10800000">
        <a:off x="32170" y="1813815"/>
        <a:ext cx="10451260" cy="594657"/>
      </dsp:txXfrm>
    </dsp:sp>
    <dsp:sp modelId="{3479CC70-98F9-4961-A8A3-DB297549AD58}">
      <dsp:nvSpPr>
        <dsp:cNvPr id="0" name=""/>
        <dsp:cNvSpPr/>
      </dsp:nvSpPr>
      <dsp:spPr>
        <a:xfrm>
          <a:off x="0" y="2423069"/>
          <a:ext cx="10515600" cy="192594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i="0" kern="1200" dirty="0"/>
            <a:t>Example:</a:t>
          </a:r>
          <a:r>
            <a:rPr lang="en-US" sz="2900" b="0" i="0" kern="1200" dirty="0"/>
            <a:t> If a student receives praise for answering correctly, they are more likely to participate again.</a:t>
          </a:r>
          <a:endParaRPr lang="en-IN" sz="2900" kern="1200" dirty="0"/>
        </a:p>
      </dsp:txBody>
      <dsp:txXfrm>
        <a:off x="94017" y="2517086"/>
        <a:ext cx="10327566" cy="1737913"/>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C66647-E284-4A1A-BDFF-A15CB073B955}">
      <dsp:nvSpPr>
        <dsp:cNvPr id="0" name=""/>
        <dsp:cNvSpPr/>
      </dsp:nvSpPr>
      <dsp:spPr>
        <a:xfrm>
          <a:off x="0" y="3193"/>
          <a:ext cx="10515600" cy="131917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en-IN" sz="5500" b="1" kern="1200"/>
            <a:t>Subordinate Laws </a:t>
          </a:r>
          <a:endParaRPr lang="en-IN" sz="5500" kern="1200"/>
        </a:p>
      </dsp:txBody>
      <dsp:txXfrm>
        <a:off x="64397" y="67590"/>
        <a:ext cx="10386806" cy="1190381"/>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FD4374-EBFB-4DDE-8CB9-E2671496DB4A}">
      <dsp:nvSpPr>
        <dsp:cNvPr id="0" name=""/>
        <dsp:cNvSpPr/>
      </dsp:nvSpPr>
      <dsp:spPr>
        <a:xfrm>
          <a:off x="0" y="169029"/>
          <a:ext cx="10515600"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There are five subordinate laws: </a:t>
          </a:r>
          <a:endParaRPr lang="en-IN" sz="3200" kern="1200"/>
        </a:p>
      </dsp:txBody>
      <dsp:txXfrm>
        <a:off x="37467" y="206496"/>
        <a:ext cx="10440666" cy="692586"/>
      </dsp:txXfrm>
    </dsp:sp>
    <dsp:sp modelId="{21B546B5-40DC-41A7-BFA1-875553AD3685}">
      <dsp:nvSpPr>
        <dsp:cNvPr id="0" name=""/>
        <dsp:cNvSpPr/>
      </dsp:nvSpPr>
      <dsp:spPr>
        <a:xfrm>
          <a:off x="0" y="936549"/>
          <a:ext cx="10515600" cy="3245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b="1" i="0" kern="1200" dirty="0"/>
            <a:t>1. Law of Multiple Responses</a:t>
          </a:r>
          <a:r>
            <a:rPr lang="en-US" sz="2500" b="0" i="0" kern="1200" dirty="0"/>
            <a:t> – A learner tries different responses until the correct one is found.</a:t>
          </a:r>
          <a:endParaRPr lang="en-IN" sz="2500" kern="1200" dirty="0"/>
        </a:p>
        <a:p>
          <a:pPr marL="228600" lvl="1" indent="-228600" algn="l" defTabSz="1111250">
            <a:lnSpc>
              <a:spcPct val="90000"/>
            </a:lnSpc>
            <a:spcBef>
              <a:spcPct val="0"/>
            </a:spcBef>
            <a:spcAft>
              <a:spcPct val="20000"/>
            </a:spcAft>
            <a:buChar char="•"/>
          </a:pPr>
          <a:r>
            <a:rPr lang="en-US" sz="2500" b="1" i="0" kern="1200" dirty="0"/>
            <a:t>2. Law of Set or Attitude</a:t>
          </a:r>
          <a:r>
            <a:rPr lang="en-US" sz="2500" b="0" i="0" kern="1200" dirty="0"/>
            <a:t> – The learner’s mindset influences learning.</a:t>
          </a:r>
          <a:endParaRPr lang="en-IN" sz="2500" kern="1200" dirty="0"/>
        </a:p>
        <a:p>
          <a:pPr marL="228600" lvl="1" indent="-228600" algn="l" defTabSz="1111250">
            <a:lnSpc>
              <a:spcPct val="90000"/>
            </a:lnSpc>
            <a:spcBef>
              <a:spcPct val="0"/>
            </a:spcBef>
            <a:spcAft>
              <a:spcPct val="20000"/>
            </a:spcAft>
            <a:buFont typeface="+mj-lt"/>
            <a:buNone/>
          </a:pPr>
          <a:r>
            <a:rPr lang="en-US" sz="2500" b="1" i="0" kern="1200" dirty="0"/>
            <a:t>3. Law of Partial Activity</a:t>
          </a:r>
          <a:r>
            <a:rPr lang="en-US" sz="2500" b="0" i="0" kern="1200" dirty="0"/>
            <a:t> – Only relevant parts of a situation affect learning.</a:t>
          </a:r>
        </a:p>
        <a:p>
          <a:pPr marL="228600" lvl="1" indent="-228600" algn="l" defTabSz="1111250">
            <a:lnSpc>
              <a:spcPct val="90000"/>
            </a:lnSpc>
            <a:spcBef>
              <a:spcPct val="0"/>
            </a:spcBef>
            <a:spcAft>
              <a:spcPct val="20000"/>
            </a:spcAft>
            <a:buFont typeface="+mj-lt"/>
            <a:buNone/>
          </a:pPr>
          <a:r>
            <a:rPr lang="en-US" sz="2500" b="1" i="0" kern="1200" dirty="0"/>
            <a:t>4. Law of Response by Analogy</a:t>
          </a:r>
          <a:r>
            <a:rPr lang="en-US" sz="2500" b="0" i="0" kern="1200" dirty="0"/>
            <a:t> – Learners apply past knowledge to new but similar situations.</a:t>
          </a:r>
        </a:p>
        <a:p>
          <a:pPr marL="228600" lvl="1" indent="-228600" algn="l" defTabSz="1111250">
            <a:lnSpc>
              <a:spcPct val="90000"/>
            </a:lnSpc>
            <a:spcBef>
              <a:spcPct val="0"/>
            </a:spcBef>
            <a:spcAft>
              <a:spcPct val="20000"/>
            </a:spcAft>
            <a:buFont typeface="+mj-lt"/>
            <a:buNone/>
          </a:pPr>
          <a:r>
            <a:rPr lang="en-US" sz="2500" b="1" i="0" kern="1200" dirty="0"/>
            <a:t>5. Law of Associative Shifting</a:t>
          </a:r>
          <a:r>
            <a:rPr lang="en-US" sz="2500" b="0" i="0" kern="1200" dirty="0"/>
            <a:t> – A response can be shifted from one stimulus to another with practice.</a:t>
          </a:r>
        </a:p>
      </dsp:txBody>
      <dsp:txXfrm>
        <a:off x="0" y="936549"/>
        <a:ext cx="10515600" cy="3245760"/>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6F801D-70DB-4AA8-A268-23352EBB9108}">
      <dsp:nvSpPr>
        <dsp:cNvPr id="0" name=""/>
        <dsp:cNvSpPr/>
      </dsp:nvSpPr>
      <dsp:spPr>
        <a:xfrm>
          <a:off x="0" y="39171"/>
          <a:ext cx="10515600" cy="12472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en-IN" sz="5200" kern="1200" dirty="0"/>
            <a:t>PAVLOV’S CLASSICAL CONDITIONING</a:t>
          </a:r>
        </a:p>
      </dsp:txBody>
      <dsp:txXfrm>
        <a:off x="60884" y="100055"/>
        <a:ext cx="10393832" cy="1125452"/>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94B493-1462-412E-BA9A-B5B1DE6AF69F}">
      <dsp:nvSpPr>
        <dsp:cNvPr id="0" name=""/>
        <dsp:cNvSpPr/>
      </dsp:nvSpPr>
      <dsp:spPr>
        <a:xfrm>
          <a:off x="0" y="97749"/>
          <a:ext cx="10515600" cy="41558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kern="1200"/>
            <a:t>Ivan Pavlov started from the idea that there are some things that one need not learn Example, Dogs salivate when they see food. Thus, food is the stimulus and salivation is the response. </a:t>
          </a:r>
          <a:endParaRPr lang="en-IN" sz="4800" kern="1200"/>
        </a:p>
      </dsp:txBody>
      <dsp:txXfrm>
        <a:off x="202871" y="300620"/>
        <a:ext cx="10109858" cy="3750097"/>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56C208-B855-45B1-8E16-FFB9CFF883F5}">
      <dsp:nvSpPr>
        <dsp:cNvPr id="0" name=""/>
        <dsp:cNvSpPr/>
      </dsp:nvSpPr>
      <dsp:spPr>
        <a:xfrm>
          <a:off x="0" y="3193"/>
          <a:ext cx="10515600" cy="131917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en-IN" sz="5500" b="1" kern="1200"/>
            <a:t>Experiment: </a:t>
          </a:r>
          <a:endParaRPr lang="en-IN" sz="5500" kern="1200"/>
        </a:p>
      </dsp:txBody>
      <dsp:txXfrm>
        <a:off x="64397" y="67590"/>
        <a:ext cx="10386806" cy="1190381"/>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109686-7372-40C9-8625-0AB82A70149B}">
      <dsp:nvSpPr>
        <dsp:cNvPr id="0" name=""/>
        <dsp:cNvSpPr/>
      </dsp:nvSpPr>
      <dsp:spPr>
        <a:xfrm>
          <a:off x="0" y="81411"/>
          <a:ext cx="10515600" cy="9931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Food (Unconditioned Stimulus) = Salivation (Unconditioned response) </a:t>
          </a:r>
          <a:endParaRPr lang="en-IN" sz="2500" kern="1200"/>
        </a:p>
      </dsp:txBody>
      <dsp:txXfrm>
        <a:off x="48481" y="129892"/>
        <a:ext cx="10418638" cy="896166"/>
      </dsp:txXfrm>
    </dsp:sp>
    <dsp:sp modelId="{961F69BF-FF7C-4878-BDC3-675F94DEAE26}">
      <dsp:nvSpPr>
        <dsp:cNvPr id="0" name=""/>
        <dsp:cNvSpPr/>
      </dsp:nvSpPr>
      <dsp:spPr>
        <a:xfrm>
          <a:off x="0" y="1146540"/>
          <a:ext cx="10515600" cy="9931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Bell (neutral Stimulus) = No Salivation (No response) </a:t>
          </a:r>
          <a:endParaRPr lang="en-IN" sz="2500" kern="1200"/>
        </a:p>
      </dsp:txBody>
      <dsp:txXfrm>
        <a:off x="48481" y="1195021"/>
        <a:ext cx="10418638" cy="896166"/>
      </dsp:txXfrm>
    </dsp:sp>
    <dsp:sp modelId="{A60BE456-D38F-4A89-9D94-8E8776746700}">
      <dsp:nvSpPr>
        <dsp:cNvPr id="0" name=""/>
        <dsp:cNvSpPr/>
      </dsp:nvSpPr>
      <dsp:spPr>
        <a:xfrm>
          <a:off x="0" y="2211669"/>
          <a:ext cx="10515600" cy="9931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Food (Unconditioned Stimulus) + Bell (Neutral Stimulus) = Salivation (Unconditioned Response) </a:t>
          </a:r>
          <a:endParaRPr lang="en-IN" sz="2500" kern="1200" dirty="0"/>
        </a:p>
      </dsp:txBody>
      <dsp:txXfrm>
        <a:off x="48481" y="2260150"/>
        <a:ext cx="10418638" cy="896166"/>
      </dsp:txXfrm>
    </dsp:sp>
    <dsp:sp modelId="{E3EDC2DD-2329-4074-AFB9-365C43B23D0C}">
      <dsp:nvSpPr>
        <dsp:cNvPr id="0" name=""/>
        <dsp:cNvSpPr/>
      </dsp:nvSpPr>
      <dsp:spPr>
        <a:xfrm>
          <a:off x="0" y="3276797"/>
          <a:ext cx="10515600" cy="9931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Bell (Conditioned Stimulus) = Food (Conditioned Response) </a:t>
          </a:r>
          <a:endParaRPr lang="en-IN" sz="2500" kern="1200"/>
        </a:p>
      </dsp:txBody>
      <dsp:txXfrm>
        <a:off x="48481" y="3325278"/>
        <a:ext cx="10418638" cy="896166"/>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8336DD-D13E-4E74-B9F4-92B64B452B14}">
      <dsp:nvSpPr>
        <dsp:cNvPr id="0" name=""/>
        <dsp:cNvSpPr/>
      </dsp:nvSpPr>
      <dsp:spPr>
        <a:xfrm>
          <a:off x="0" y="3193"/>
          <a:ext cx="10515600" cy="131917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en-IN" sz="5500" b="1" kern="1200"/>
            <a:t>Elements of Classical Conditioning </a:t>
          </a:r>
          <a:endParaRPr lang="en-IN" sz="5500" kern="1200"/>
        </a:p>
      </dsp:txBody>
      <dsp:txXfrm>
        <a:off x="64397" y="67590"/>
        <a:ext cx="10386806" cy="11903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E825E3-7DC4-4701-9E80-1B6CCF52D6E8}">
      <dsp:nvSpPr>
        <dsp:cNvPr id="0" name=""/>
        <dsp:cNvSpPr/>
      </dsp:nvSpPr>
      <dsp:spPr>
        <a:xfrm>
          <a:off x="0" y="13509"/>
          <a:ext cx="10515600" cy="4324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a:t>It can be implied that it is a change in behaviour. It takes place due to experience, growth or maturation. Change must be relatively permanent. Learning is termed to be guided and stimulated. It is acquisition of habits, attitudes and knowledge. </a:t>
          </a:r>
          <a:endParaRPr lang="en-IN" sz="4200" kern="1200"/>
        </a:p>
      </dsp:txBody>
      <dsp:txXfrm>
        <a:off x="211096" y="224605"/>
        <a:ext cx="10093408" cy="3902128"/>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4C978F-91E6-4E3A-87B8-143E830B04A3}">
      <dsp:nvSpPr>
        <dsp:cNvPr id="0" name=""/>
        <dsp:cNvSpPr/>
      </dsp:nvSpPr>
      <dsp:spPr>
        <a:xfrm>
          <a:off x="0" y="78669"/>
          <a:ext cx="10515600" cy="994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Unconditioned Stimulus - Naturally occurring stimulus that leads to involuntary response. </a:t>
          </a:r>
          <a:endParaRPr lang="en-IN" sz="2500" kern="1200"/>
        </a:p>
      </dsp:txBody>
      <dsp:txXfrm>
        <a:off x="48547" y="127216"/>
        <a:ext cx="10418506" cy="897406"/>
      </dsp:txXfrm>
    </dsp:sp>
    <dsp:sp modelId="{91EE4DCD-217F-4E5E-A986-748757A8B1A2}">
      <dsp:nvSpPr>
        <dsp:cNvPr id="0" name=""/>
        <dsp:cNvSpPr/>
      </dsp:nvSpPr>
      <dsp:spPr>
        <a:xfrm>
          <a:off x="0" y="1145169"/>
          <a:ext cx="10515600" cy="994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Unconditioned Response - Response to the unconditioned stimulus. </a:t>
          </a:r>
          <a:endParaRPr lang="en-IN" sz="2500" kern="1200"/>
        </a:p>
      </dsp:txBody>
      <dsp:txXfrm>
        <a:off x="48547" y="1193716"/>
        <a:ext cx="10418506" cy="897406"/>
      </dsp:txXfrm>
    </dsp:sp>
    <dsp:sp modelId="{1E6A620D-67E4-4ACD-9D10-B9A5D316930B}">
      <dsp:nvSpPr>
        <dsp:cNvPr id="0" name=""/>
        <dsp:cNvSpPr/>
      </dsp:nvSpPr>
      <dsp:spPr>
        <a:xfrm>
          <a:off x="0" y="2211669"/>
          <a:ext cx="10515600" cy="994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Conditioned Stimulus - Pavlov noted that any stimulus can become associated with unconditioned stimulus. </a:t>
          </a:r>
          <a:endParaRPr lang="en-IN" sz="2500" kern="1200"/>
        </a:p>
      </dsp:txBody>
      <dsp:txXfrm>
        <a:off x="48547" y="2260216"/>
        <a:ext cx="10418506" cy="897406"/>
      </dsp:txXfrm>
    </dsp:sp>
    <dsp:sp modelId="{32E25005-C861-480D-A36A-F8D47B1F06B7}">
      <dsp:nvSpPr>
        <dsp:cNvPr id="0" name=""/>
        <dsp:cNvSpPr/>
      </dsp:nvSpPr>
      <dsp:spPr>
        <a:xfrm>
          <a:off x="0" y="3278169"/>
          <a:ext cx="10515600" cy="994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Conditioned Response - This is a learned response to previous neutral stimulus. </a:t>
          </a:r>
          <a:endParaRPr lang="en-IN" sz="2500" kern="1200"/>
        </a:p>
      </dsp:txBody>
      <dsp:txXfrm>
        <a:off x="48547" y="3326716"/>
        <a:ext cx="10418506" cy="897406"/>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0ACFC9-DF25-4EDE-9431-FFF5846A806D}">
      <dsp:nvSpPr>
        <dsp:cNvPr id="0" name=""/>
        <dsp:cNvSpPr/>
      </dsp:nvSpPr>
      <dsp:spPr>
        <a:xfrm>
          <a:off x="0" y="3193"/>
          <a:ext cx="10515600" cy="131917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en-IN" sz="5500" kern="1200"/>
            <a:t>Types of Conditioning </a:t>
          </a:r>
        </a:p>
      </dsp:txBody>
      <dsp:txXfrm>
        <a:off x="64397" y="67590"/>
        <a:ext cx="10386806" cy="1190381"/>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BF62D3-87FC-40C3-826E-3A9E1655E823}">
      <dsp:nvSpPr>
        <dsp:cNvPr id="0" name=""/>
        <dsp:cNvSpPr/>
      </dsp:nvSpPr>
      <dsp:spPr>
        <a:xfrm>
          <a:off x="0" y="78669"/>
          <a:ext cx="10515600" cy="994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Forward conditioning: Occurs when the neutral stimulus (NS) appears just before and during the presentation of the unconditioned stimulus (UCS). </a:t>
          </a:r>
          <a:endParaRPr lang="en-IN" sz="2500" kern="1200"/>
        </a:p>
      </dsp:txBody>
      <dsp:txXfrm>
        <a:off x="48547" y="127216"/>
        <a:ext cx="10418506" cy="897406"/>
      </dsp:txXfrm>
    </dsp:sp>
    <dsp:sp modelId="{7B85225B-8636-4AF3-A6EE-8E42521E077C}">
      <dsp:nvSpPr>
        <dsp:cNvPr id="0" name=""/>
        <dsp:cNvSpPr/>
      </dsp:nvSpPr>
      <dsp:spPr>
        <a:xfrm>
          <a:off x="0" y="1145169"/>
          <a:ext cx="10515600" cy="994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Delayed conditioning: Involves a delay between the presentation of the NS and the arrival of the UCS. </a:t>
          </a:r>
          <a:endParaRPr lang="en-IN" sz="2500" kern="1200"/>
        </a:p>
      </dsp:txBody>
      <dsp:txXfrm>
        <a:off x="48547" y="1193716"/>
        <a:ext cx="10418506" cy="897406"/>
      </dsp:txXfrm>
    </dsp:sp>
    <dsp:sp modelId="{6B33496C-222C-499A-93A8-6CCD9CA57707}">
      <dsp:nvSpPr>
        <dsp:cNvPr id="0" name=""/>
        <dsp:cNvSpPr/>
      </dsp:nvSpPr>
      <dsp:spPr>
        <a:xfrm>
          <a:off x="0" y="2211669"/>
          <a:ext cx="10515600" cy="994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Trace conditioning: Relies on the animal's memory - it is when the presentation of the NS ceases before the arrival of the UCS. </a:t>
          </a:r>
          <a:endParaRPr lang="en-IN" sz="2500" kern="1200"/>
        </a:p>
      </dsp:txBody>
      <dsp:txXfrm>
        <a:off x="48547" y="2260216"/>
        <a:ext cx="10418506" cy="897406"/>
      </dsp:txXfrm>
    </dsp:sp>
    <dsp:sp modelId="{C59D29A0-26EE-4007-BE20-C20971877CEC}">
      <dsp:nvSpPr>
        <dsp:cNvPr id="0" name=""/>
        <dsp:cNvSpPr/>
      </dsp:nvSpPr>
      <dsp:spPr>
        <a:xfrm>
          <a:off x="0" y="3278169"/>
          <a:ext cx="10515600" cy="994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Backward conditioning: Involves the presentation of the NS after the UCS and usually results in no learning at all! </a:t>
          </a:r>
          <a:endParaRPr lang="en-IN" sz="2500" kern="1200"/>
        </a:p>
      </dsp:txBody>
      <dsp:txXfrm>
        <a:off x="48547" y="3326716"/>
        <a:ext cx="10418506" cy="897406"/>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D5604E-092D-443C-AE7C-CE115AFAD32D}">
      <dsp:nvSpPr>
        <dsp:cNvPr id="0" name=""/>
        <dsp:cNvSpPr/>
      </dsp:nvSpPr>
      <dsp:spPr>
        <a:xfrm>
          <a:off x="0" y="6411"/>
          <a:ext cx="10515600" cy="13127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Educational Implications of Pavlov's theory of classical conditioning</a:t>
          </a:r>
          <a:endParaRPr lang="en-IN" sz="3300" kern="1200"/>
        </a:p>
      </dsp:txBody>
      <dsp:txXfrm>
        <a:off x="64083" y="70494"/>
        <a:ext cx="10387434" cy="1184574"/>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EBC440-A73A-4300-8761-89FEE3DBE993}">
      <dsp:nvSpPr>
        <dsp:cNvPr id="0" name=""/>
        <dsp:cNvSpPr/>
      </dsp:nvSpPr>
      <dsp:spPr>
        <a:xfrm>
          <a:off x="0" y="51164"/>
          <a:ext cx="10515600" cy="122323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en-IN" sz="5100" b="1" kern="1200"/>
            <a:t>SKINNER’S OPERANT CONDITIONING </a:t>
          </a:r>
          <a:endParaRPr lang="en-IN" sz="5100" kern="1200"/>
        </a:p>
      </dsp:txBody>
      <dsp:txXfrm>
        <a:off x="59713" y="110877"/>
        <a:ext cx="10396174" cy="1103809"/>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B23EF6-5334-4CD3-A60D-3AA8AB79D698}">
      <dsp:nvSpPr>
        <dsp:cNvPr id="0" name=""/>
        <dsp:cNvSpPr/>
      </dsp:nvSpPr>
      <dsp:spPr>
        <a:xfrm>
          <a:off x="0" y="153909"/>
          <a:ext cx="10515600" cy="4043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B. F. Skinner gave the theory of Operant Conditioning. It is the learning by which voluntary learning is strengthened or weakened by consequences. It is based on Thorndike’s law of effect. There was a limitation with Classical conditioning as how new behaviors are acquired as it only focused on how the existing behaviors get paired up by new stimuli. It can be understood as A-B- C or Antecedent - Behavior - Consequence. Antecedent - (Behaviors which precedes an action) Consequence - (Behavior that follow an action) Thus behavior can be altered by changes in the antecedents or consequences or both.</a:t>
          </a:r>
          <a:endParaRPr lang="en-IN" sz="2700" kern="1200" dirty="0"/>
        </a:p>
      </dsp:txBody>
      <dsp:txXfrm>
        <a:off x="197388" y="351297"/>
        <a:ext cx="10120824" cy="3648744"/>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CC21DB-00F6-4482-A233-796F3A4CE1D2}">
      <dsp:nvSpPr>
        <dsp:cNvPr id="0" name=""/>
        <dsp:cNvSpPr/>
      </dsp:nvSpPr>
      <dsp:spPr>
        <a:xfrm>
          <a:off x="0" y="3193"/>
          <a:ext cx="10515600" cy="131917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en-IN" sz="5500" b="1" kern="1200" dirty="0"/>
            <a:t>Skinner’s Experiment </a:t>
          </a:r>
          <a:endParaRPr lang="en-IN" sz="5500" kern="1200" dirty="0"/>
        </a:p>
      </dsp:txBody>
      <dsp:txXfrm>
        <a:off x="64397" y="67590"/>
        <a:ext cx="10386806" cy="11903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6EA236-3418-401A-9264-CA7BEE9B09BB}">
      <dsp:nvSpPr>
        <dsp:cNvPr id="0" name=""/>
        <dsp:cNvSpPr/>
      </dsp:nvSpPr>
      <dsp:spPr>
        <a:xfrm>
          <a:off x="0" y="3193"/>
          <a:ext cx="10515600" cy="131917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en-IN" sz="5500" kern="1200"/>
            <a:t>DEFINITION  </a:t>
          </a:r>
        </a:p>
      </dsp:txBody>
      <dsp:txXfrm>
        <a:off x="64397" y="67590"/>
        <a:ext cx="10386806" cy="11903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ADB98C-4D6E-4606-B358-0F70D9355292}">
      <dsp:nvSpPr>
        <dsp:cNvPr id="0" name=""/>
        <dsp:cNvSpPr/>
      </dsp:nvSpPr>
      <dsp:spPr>
        <a:xfrm>
          <a:off x="0" y="18790"/>
          <a:ext cx="10515600" cy="211367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hlinkClick xmlns:r="http://schemas.openxmlformats.org/officeDocument/2006/relationships" r:id="rId1"/>
            </a:rPr>
            <a:t>HENRY P.SMITH:</a:t>
          </a:r>
          <a:r>
            <a:rPr lang="en-US" sz="3000" kern="1200"/>
            <a:t>“ Learning is the acquisition of new behavior or the strengthening or weakening of old behavior as a result of experience”.</a:t>
          </a:r>
          <a:endParaRPr lang="en-IN" sz="3000" kern="1200"/>
        </a:p>
      </dsp:txBody>
      <dsp:txXfrm>
        <a:off x="103181" y="121971"/>
        <a:ext cx="10309238" cy="1907316"/>
      </dsp:txXfrm>
    </dsp:sp>
    <dsp:sp modelId="{FFABD148-23C4-4F13-9D4F-D4D88414FA66}">
      <dsp:nvSpPr>
        <dsp:cNvPr id="0" name=""/>
        <dsp:cNvSpPr/>
      </dsp:nvSpPr>
      <dsp:spPr>
        <a:xfrm>
          <a:off x="0" y="2218869"/>
          <a:ext cx="10515600" cy="211367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WOODWORTH : “Any activity can be called Learning so far as it develops the individual (in any aspects, good or bad) &amp; makes his behavior &amp; experiences different from what otherwise would have been”.</a:t>
          </a:r>
          <a:endParaRPr lang="en-IN" sz="3000" kern="1200"/>
        </a:p>
      </dsp:txBody>
      <dsp:txXfrm>
        <a:off x="103181" y="2322050"/>
        <a:ext cx="10309238" cy="19073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94C3D8-B512-436B-85BA-6C5471D6C838}">
      <dsp:nvSpPr>
        <dsp:cNvPr id="0" name=""/>
        <dsp:cNvSpPr/>
      </dsp:nvSpPr>
      <dsp:spPr>
        <a:xfrm>
          <a:off x="0" y="3193"/>
          <a:ext cx="10515600" cy="131917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en-IN" sz="5500" kern="1200"/>
            <a:t>FEATURES OF LEARNING: </a:t>
          </a:r>
        </a:p>
      </dsp:txBody>
      <dsp:txXfrm>
        <a:off x="64397" y="67590"/>
        <a:ext cx="10386806" cy="119038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19223C-A6D7-47FD-A713-99627AD1E2ED}">
      <dsp:nvSpPr>
        <dsp:cNvPr id="0" name=""/>
        <dsp:cNvSpPr/>
      </dsp:nvSpPr>
      <dsp:spPr>
        <a:xfrm>
          <a:off x="0" y="301636"/>
          <a:ext cx="10515600" cy="11917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1.Learning is a change in behavior for better or worse. </a:t>
          </a:r>
          <a:endParaRPr lang="en-IN" sz="3000" kern="1200"/>
        </a:p>
      </dsp:txBody>
      <dsp:txXfrm>
        <a:off x="58177" y="359813"/>
        <a:ext cx="10399246" cy="1075400"/>
      </dsp:txXfrm>
    </dsp:sp>
    <dsp:sp modelId="{0E639143-9923-4418-B54E-74B42499617A}">
      <dsp:nvSpPr>
        <dsp:cNvPr id="0" name=""/>
        <dsp:cNvSpPr/>
      </dsp:nvSpPr>
      <dsp:spPr>
        <a:xfrm>
          <a:off x="0" y="1579791"/>
          <a:ext cx="10515600" cy="11917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2. It is a change that takes place through practice &amp; experience. </a:t>
          </a:r>
          <a:endParaRPr lang="en-IN" sz="3000" kern="1200"/>
        </a:p>
      </dsp:txBody>
      <dsp:txXfrm>
        <a:off x="58177" y="1637968"/>
        <a:ext cx="10399246" cy="1075400"/>
      </dsp:txXfrm>
    </dsp:sp>
    <dsp:sp modelId="{7804D2BD-3154-4A78-A499-C80E4E33DBE3}">
      <dsp:nvSpPr>
        <dsp:cNvPr id="0" name=""/>
        <dsp:cNvSpPr/>
      </dsp:nvSpPr>
      <dsp:spPr>
        <a:xfrm>
          <a:off x="0" y="2857946"/>
          <a:ext cx="10515600" cy="11917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3. The change in behavior must be relatively permanent i.e it must last for a long time, learning lasting for days, months, years.</a:t>
          </a:r>
          <a:endParaRPr lang="en-IN" sz="3000" kern="1200"/>
        </a:p>
      </dsp:txBody>
      <dsp:txXfrm>
        <a:off x="58177" y="2916123"/>
        <a:ext cx="10399246" cy="10754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FAFA9-CF9C-4518-B866-2CBC76253BC3}">
      <dsp:nvSpPr>
        <dsp:cNvPr id="0" name=""/>
        <dsp:cNvSpPr/>
      </dsp:nvSpPr>
      <dsp:spPr>
        <a:xfrm>
          <a:off x="0" y="3193"/>
          <a:ext cx="10515600" cy="131917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en-IN" sz="5500" b="1" kern="1200"/>
            <a:t>Principles of learning </a:t>
          </a:r>
          <a:endParaRPr lang="en-IN" sz="5500" kern="1200"/>
        </a:p>
      </dsp:txBody>
      <dsp:txXfrm>
        <a:off x="64397" y="67590"/>
        <a:ext cx="10386806" cy="119038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975C73-4C77-4158-824F-8A58D78D87A0}" type="datetimeFigureOut">
              <a:rPr lang="en-IN" smtClean="0"/>
              <a:t>12-12-2025</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5C1167-1020-4B91-9AAA-15B085DF4C44}" type="slidenum">
              <a:rPr lang="en-IN" smtClean="0"/>
              <a:t>‹#›</a:t>
            </a:fld>
            <a:endParaRPr lang="en-IN" dirty="0"/>
          </a:p>
        </p:txBody>
      </p:sp>
    </p:spTree>
    <p:extLst>
      <p:ext uri="{BB962C8B-B14F-4D97-AF65-F5344CB8AC3E}">
        <p14:creationId xmlns:p14="http://schemas.microsoft.com/office/powerpoint/2010/main" val="2844330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DBECD-0367-1960-F120-F25B88A581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E9A7677F-E41A-71BE-59E2-04310B8F63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B23A6073-72FD-23C9-BB1F-3BA4A590D9DA}"/>
              </a:ext>
            </a:extLst>
          </p:cNvPr>
          <p:cNvSpPr>
            <a:spLocks noGrp="1"/>
          </p:cNvSpPr>
          <p:nvPr>
            <p:ph type="dt" sz="half" idx="10"/>
          </p:nvPr>
        </p:nvSpPr>
        <p:spPr/>
        <p:txBody>
          <a:bodyPr/>
          <a:lstStyle/>
          <a:p>
            <a:fld id="{034118A5-0E66-4BE8-B085-FFD127367C3A}" type="datetimeFigureOut">
              <a:rPr lang="en-IN" smtClean="0"/>
              <a:t>12-12-2025</a:t>
            </a:fld>
            <a:endParaRPr lang="en-IN" dirty="0"/>
          </a:p>
        </p:txBody>
      </p:sp>
      <p:sp>
        <p:nvSpPr>
          <p:cNvPr id="5" name="Footer Placeholder 4">
            <a:extLst>
              <a:ext uri="{FF2B5EF4-FFF2-40B4-BE49-F238E27FC236}">
                <a16:creationId xmlns:a16="http://schemas.microsoft.com/office/drawing/2014/main" id="{B8BC46C3-2954-30F1-749F-8823DB1531B1}"/>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647E4AFF-BCBD-0F26-8EC0-C17BCF7473A0}"/>
              </a:ext>
            </a:extLst>
          </p:cNvPr>
          <p:cNvSpPr>
            <a:spLocks noGrp="1"/>
          </p:cNvSpPr>
          <p:nvPr>
            <p:ph type="sldNum" sz="quarter" idx="12"/>
          </p:nvPr>
        </p:nvSpPr>
        <p:spPr/>
        <p:txBody>
          <a:bodyPr/>
          <a:lstStyle/>
          <a:p>
            <a:fld id="{D8908753-B97A-4359-8E5C-2B70851CBD90}" type="slidenum">
              <a:rPr lang="en-IN" smtClean="0"/>
              <a:t>‹#›</a:t>
            </a:fld>
            <a:endParaRPr lang="en-IN" dirty="0"/>
          </a:p>
        </p:txBody>
      </p:sp>
    </p:spTree>
    <p:extLst>
      <p:ext uri="{BB962C8B-B14F-4D97-AF65-F5344CB8AC3E}">
        <p14:creationId xmlns:p14="http://schemas.microsoft.com/office/powerpoint/2010/main" val="4191117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F646E-72F9-A03F-E60A-722AC16381CD}"/>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7B883608-E564-AEDD-6E46-94DCF97700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768A055-1484-E3F9-19F5-3E6991E5DB0C}"/>
              </a:ext>
            </a:extLst>
          </p:cNvPr>
          <p:cNvSpPr>
            <a:spLocks noGrp="1"/>
          </p:cNvSpPr>
          <p:nvPr>
            <p:ph type="dt" sz="half" idx="10"/>
          </p:nvPr>
        </p:nvSpPr>
        <p:spPr/>
        <p:txBody>
          <a:bodyPr/>
          <a:lstStyle/>
          <a:p>
            <a:fld id="{034118A5-0E66-4BE8-B085-FFD127367C3A}" type="datetimeFigureOut">
              <a:rPr lang="en-IN" smtClean="0"/>
              <a:t>12-12-2025</a:t>
            </a:fld>
            <a:endParaRPr lang="en-IN" dirty="0"/>
          </a:p>
        </p:txBody>
      </p:sp>
      <p:sp>
        <p:nvSpPr>
          <p:cNvPr id="5" name="Footer Placeholder 4">
            <a:extLst>
              <a:ext uri="{FF2B5EF4-FFF2-40B4-BE49-F238E27FC236}">
                <a16:creationId xmlns:a16="http://schemas.microsoft.com/office/drawing/2014/main" id="{88BCC634-6F8B-87F1-F00E-1592BD8FFF2F}"/>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AC541966-CC6D-9E42-BD21-DB0918AC2AAA}"/>
              </a:ext>
            </a:extLst>
          </p:cNvPr>
          <p:cNvSpPr>
            <a:spLocks noGrp="1"/>
          </p:cNvSpPr>
          <p:nvPr>
            <p:ph type="sldNum" sz="quarter" idx="12"/>
          </p:nvPr>
        </p:nvSpPr>
        <p:spPr/>
        <p:txBody>
          <a:bodyPr/>
          <a:lstStyle/>
          <a:p>
            <a:fld id="{D8908753-B97A-4359-8E5C-2B70851CBD90}" type="slidenum">
              <a:rPr lang="en-IN" smtClean="0"/>
              <a:t>‹#›</a:t>
            </a:fld>
            <a:endParaRPr lang="en-IN" dirty="0"/>
          </a:p>
        </p:txBody>
      </p:sp>
    </p:spTree>
    <p:extLst>
      <p:ext uri="{BB962C8B-B14F-4D97-AF65-F5344CB8AC3E}">
        <p14:creationId xmlns:p14="http://schemas.microsoft.com/office/powerpoint/2010/main" val="1525196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C13E5A-E49F-CCAD-E22D-91A897A6C14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3567359-027A-B2FF-B60E-EFC6793E9A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D54CAB-F6AA-40B7-4C55-60483B17CD62}"/>
              </a:ext>
            </a:extLst>
          </p:cNvPr>
          <p:cNvSpPr>
            <a:spLocks noGrp="1"/>
          </p:cNvSpPr>
          <p:nvPr>
            <p:ph type="dt" sz="half" idx="10"/>
          </p:nvPr>
        </p:nvSpPr>
        <p:spPr/>
        <p:txBody>
          <a:bodyPr/>
          <a:lstStyle/>
          <a:p>
            <a:fld id="{034118A5-0E66-4BE8-B085-FFD127367C3A}" type="datetimeFigureOut">
              <a:rPr lang="en-IN" smtClean="0"/>
              <a:t>12-12-2025</a:t>
            </a:fld>
            <a:endParaRPr lang="en-IN" dirty="0"/>
          </a:p>
        </p:txBody>
      </p:sp>
      <p:sp>
        <p:nvSpPr>
          <p:cNvPr id="5" name="Footer Placeholder 4">
            <a:extLst>
              <a:ext uri="{FF2B5EF4-FFF2-40B4-BE49-F238E27FC236}">
                <a16:creationId xmlns:a16="http://schemas.microsoft.com/office/drawing/2014/main" id="{EC190277-B579-7601-1AF9-31034662B2F8}"/>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7DF33F68-B427-A06C-5DD9-B6ECCB342122}"/>
              </a:ext>
            </a:extLst>
          </p:cNvPr>
          <p:cNvSpPr>
            <a:spLocks noGrp="1"/>
          </p:cNvSpPr>
          <p:nvPr>
            <p:ph type="sldNum" sz="quarter" idx="12"/>
          </p:nvPr>
        </p:nvSpPr>
        <p:spPr/>
        <p:txBody>
          <a:bodyPr/>
          <a:lstStyle/>
          <a:p>
            <a:fld id="{D8908753-B97A-4359-8E5C-2B70851CBD90}" type="slidenum">
              <a:rPr lang="en-IN" smtClean="0"/>
              <a:t>‹#›</a:t>
            </a:fld>
            <a:endParaRPr lang="en-IN" dirty="0"/>
          </a:p>
        </p:txBody>
      </p:sp>
    </p:spTree>
    <p:extLst>
      <p:ext uri="{BB962C8B-B14F-4D97-AF65-F5344CB8AC3E}">
        <p14:creationId xmlns:p14="http://schemas.microsoft.com/office/powerpoint/2010/main" val="3425023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ACD44-3AA5-567D-04A5-EB1E2811B5A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1169127-E854-E9DE-E9FB-205F2DA7C5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A1EE51E-AEB4-95A2-9A49-4DB8E0C77B13}"/>
              </a:ext>
            </a:extLst>
          </p:cNvPr>
          <p:cNvSpPr>
            <a:spLocks noGrp="1"/>
          </p:cNvSpPr>
          <p:nvPr>
            <p:ph type="dt" sz="half" idx="10"/>
          </p:nvPr>
        </p:nvSpPr>
        <p:spPr/>
        <p:txBody>
          <a:bodyPr/>
          <a:lstStyle/>
          <a:p>
            <a:fld id="{034118A5-0E66-4BE8-B085-FFD127367C3A}" type="datetimeFigureOut">
              <a:rPr lang="en-IN" smtClean="0"/>
              <a:t>12-12-2025</a:t>
            </a:fld>
            <a:endParaRPr lang="en-IN" dirty="0"/>
          </a:p>
        </p:txBody>
      </p:sp>
      <p:sp>
        <p:nvSpPr>
          <p:cNvPr id="5" name="Footer Placeholder 4">
            <a:extLst>
              <a:ext uri="{FF2B5EF4-FFF2-40B4-BE49-F238E27FC236}">
                <a16:creationId xmlns:a16="http://schemas.microsoft.com/office/drawing/2014/main" id="{28290502-FB81-3352-894D-ABE416ACEDCD}"/>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A8414114-F0F4-EF05-EEE5-D54232B49FC2}"/>
              </a:ext>
            </a:extLst>
          </p:cNvPr>
          <p:cNvSpPr>
            <a:spLocks noGrp="1"/>
          </p:cNvSpPr>
          <p:nvPr>
            <p:ph type="sldNum" sz="quarter" idx="12"/>
          </p:nvPr>
        </p:nvSpPr>
        <p:spPr/>
        <p:txBody>
          <a:bodyPr/>
          <a:lstStyle/>
          <a:p>
            <a:fld id="{D8908753-B97A-4359-8E5C-2B70851CBD90}" type="slidenum">
              <a:rPr lang="en-IN" smtClean="0"/>
              <a:t>‹#›</a:t>
            </a:fld>
            <a:endParaRPr lang="en-IN" dirty="0"/>
          </a:p>
        </p:txBody>
      </p:sp>
    </p:spTree>
    <p:extLst>
      <p:ext uri="{BB962C8B-B14F-4D97-AF65-F5344CB8AC3E}">
        <p14:creationId xmlns:p14="http://schemas.microsoft.com/office/powerpoint/2010/main" val="226278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F0C54-79CC-3A86-8C9E-C1167FDB24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506E4DF3-EF4B-06D0-E424-BD6A3C0B85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969D9B-7850-7389-5225-66E4085ADE15}"/>
              </a:ext>
            </a:extLst>
          </p:cNvPr>
          <p:cNvSpPr>
            <a:spLocks noGrp="1"/>
          </p:cNvSpPr>
          <p:nvPr>
            <p:ph type="dt" sz="half" idx="10"/>
          </p:nvPr>
        </p:nvSpPr>
        <p:spPr/>
        <p:txBody>
          <a:bodyPr/>
          <a:lstStyle/>
          <a:p>
            <a:fld id="{034118A5-0E66-4BE8-B085-FFD127367C3A}" type="datetimeFigureOut">
              <a:rPr lang="en-IN" smtClean="0"/>
              <a:t>12-12-2025</a:t>
            </a:fld>
            <a:endParaRPr lang="en-IN" dirty="0"/>
          </a:p>
        </p:txBody>
      </p:sp>
      <p:sp>
        <p:nvSpPr>
          <p:cNvPr id="5" name="Footer Placeholder 4">
            <a:extLst>
              <a:ext uri="{FF2B5EF4-FFF2-40B4-BE49-F238E27FC236}">
                <a16:creationId xmlns:a16="http://schemas.microsoft.com/office/drawing/2014/main" id="{CC3A7979-8C84-9653-2FFF-691797E903AF}"/>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EE3E777C-125B-175F-2D51-97369EBC8BC7}"/>
              </a:ext>
            </a:extLst>
          </p:cNvPr>
          <p:cNvSpPr>
            <a:spLocks noGrp="1"/>
          </p:cNvSpPr>
          <p:nvPr>
            <p:ph type="sldNum" sz="quarter" idx="12"/>
          </p:nvPr>
        </p:nvSpPr>
        <p:spPr/>
        <p:txBody>
          <a:bodyPr/>
          <a:lstStyle/>
          <a:p>
            <a:fld id="{D8908753-B97A-4359-8E5C-2B70851CBD90}" type="slidenum">
              <a:rPr lang="en-IN" smtClean="0"/>
              <a:t>‹#›</a:t>
            </a:fld>
            <a:endParaRPr lang="en-IN" dirty="0"/>
          </a:p>
        </p:txBody>
      </p:sp>
    </p:spTree>
    <p:extLst>
      <p:ext uri="{BB962C8B-B14F-4D97-AF65-F5344CB8AC3E}">
        <p14:creationId xmlns:p14="http://schemas.microsoft.com/office/powerpoint/2010/main" val="2621163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872A3-D0D7-F1A6-83E2-0A60FEDD199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BCEE4BA6-CB2E-F32F-80D7-BED8CC504E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9992FC4A-339E-186A-DFE1-F56CE5576B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65D6F5D4-E4D5-5D78-8FEE-5C49FB0D0E5F}"/>
              </a:ext>
            </a:extLst>
          </p:cNvPr>
          <p:cNvSpPr>
            <a:spLocks noGrp="1"/>
          </p:cNvSpPr>
          <p:nvPr>
            <p:ph type="dt" sz="half" idx="10"/>
          </p:nvPr>
        </p:nvSpPr>
        <p:spPr/>
        <p:txBody>
          <a:bodyPr/>
          <a:lstStyle/>
          <a:p>
            <a:fld id="{034118A5-0E66-4BE8-B085-FFD127367C3A}" type="datetimeFigureOut">
              <a:rPr lang="en-IN" smtClean="0"/>
              <a:t>12-12-2025</a:t>
            </a:fld>
            <a:endParaRPr lang="en-IN" dirty="0"/>
          </a:p>
        </p:txBody>
      </p:sp>
      <p:sp>
        <p:nvSpPr>
          <p:cNvPr id="6" name="Footer Placeholder 5">
            <a:extLst>
              <a:ext uri="{FF2B5EF4-FFF2-40B4-BE49-F238E27FC236}">
                <a16:creationId xmlns:a16="http://schemas.microsoft.com/office/drawing/2014/main" id="{3E2057FD-403A-A3C3-30F2-D33CB454B4E4}"/>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1947A8DD-67C4-C474-D892-8D98D8AC5D86}"/>
              </a:ext>
            </a:extLst>
          </p:cNvPr>
          <p:cNvSpPr>
            <a:spLocks noGrp="1"/>
          </p:cNvSpPr>
          <p:nvPr>
            <p:ph type="sldNum" sz="quarter" idx="12"/>
          </p:nvPr>
        </p:nvSpPr>
        <p:spPr/>
        <p:txBody>
          <a:bodyPr/>
          <a:lstStyle/>
          <a:p>
            <a:fld id="{D8908753-B97A-4359-8E5C-2B70851CBD90}" type="slidenum">
              <a:rPr lang="en-IN" smtClean="0"/>
              <a:t>‹#›</a:t>
            </a:fld>
            <a:endParaRPr lang="en-IN" dirty="0"/>
          </a:p>
        </p:txBody>
      </p:sp>
    </p:spTree>
    <p:extLst>
      <p:ext uri="{BB962C8B-B14F-4D97-AF65-F5344CB8AC3E}">
        <p14:creationId xmlns:p14="http://schemas.microsoft.com/office/powerpoint/2010/main" val="904425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640A0-A5EA-356B-D36F-F2C791321AA8}"/>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42E9932-4DCE-7A9E-EBD1-04928D9865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80BAA7-6280-0FA4-22A3-A14736A3DB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C1BBF202-74B0-C6B9-B02E-FBCFA06E1A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7EE3A7-9B69-2D5F-D2EA-2E8454447A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4CAFA479-9BF5-2298-4F10-D29A4D3CE9C7}"/>
              </a:ext>
            </a:extLst>
          </p:cNvPr>
          <p:cNvSpPr>
            <a:spLocks noGrp="1"/>
          </p:cNvSpPr>
          <p:nvPr>
            <p:ph type="dt" sz="half" idx="10"/>
          </p:nvPr>
        </p:nvSpPr>
        <p:spPr/>
        <p:txBody>
          <a:bodyPr/>
          <a:lstStyle/>
          <a:p>
            <a:fld id="{034118A5-0E66-4BE8-B085-FFD127367C3A}" type="datetimeFigureOut">
              <a:rPr lang="en-IN" smtClean="0"/>
              <a:t>12-12-2025</a:t>
            </a:fld>
            <a:endParaRPr lang="en-IN" dirty="0"/>
          </a:p>
        </p:txBody>
      </p:sp>
      <p:sp>
        <p:nvSpPr>
          <p:cNvPr id="8" name="Footer Placeholder 7">
            <a:extLst>
              <a:ext uri="{FF2B5EF4-FFF2-40B4-BE49-F238E27FC236}">
                <a16:creationId xmlns:a16="http://schemas.microsoft.com/office/drawing/2014/main" id="{41B5D1BF-68C1-70C5-B626-30212C7B52C9}"/>
              </a:ext>
            </a:extLst>
          </p:cNvPr>
          <p:cNvSpPr>
            <a:spLocks noGrp="1"/>
          </p:cNvSpPr>
          <p:nvPr>
            <p:ph type="ftr" sz="quarter" idx="11"/>
          </p:nvPr>
        </p:nvSpPr>
        <p:spPr/>
        <p:txBody>
          <a:bodyPr/>
          <a:lstStyle/>
          <a:p>
            <a:endParaRPr lang="en-IN" dirty="0"/>
          </a:p>
        </p:txBody>
      </p:sp>
      <p:sp>
        <p:nvSpPr>
          <p:cNvPr id="9" name="Slide Number Placeholder 8">
            <a:extLst>
              <a:ext uri="{FF2B5EF4-FFF2-40B4-BE49-F238E27FC236}">
                <a16:creationId xmlns:a16="http://schemas.microsoft.com/office/drawing/2014/main" id="{496587A5-9769-AD28-68B6-386070A610B5}"/>
              </a:ext>
            </a:extLst>
          </p:cNvPr>
          <p:cNvSpPr>
            <a:spLocks noGrp="1"/>
          </p:cNvSpPr>
          <p:nvPr>
            <p:ph type="sldNum" sz="quarter" idx="12"/>
          </p:nvPr>
        </p:nvSpPr>
        <p:spPr/>
        <p:txBody>
          <a:bodyPr/>
          <a:lstStyle/>
          <a:p>
            <a:fld id="{D8908753-B97A-4359-8E5C-2B70851CBD90}" type="slidenum">
              <a:rPr lang="en-IN" smtClean="0"/>
              <a:t>‹#›</a:t>
            </a:fld>
            <a:endParaRPr lang="en-IN" dirty="0"/>
          </a:p>
        </p:txBody>
      </p:sp>
    </p:spTree>
    <p:extLst>
      <p:ext uri="{BB962C8B-B14F-4D97-AF65-F5344CB8AC3E}">
        <p14:creationId xmlns:p14="http://schemas.microsoft.com/office/powerpoint/2010/main" val="1268855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A144C-189F-B457-0F38-172A8651D18A}"/>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366DEDD8-07A6-C6E9-830A-19A49C93343C}"/>
              </a:ext>
            </a:extLst>
          </p:cNvPr>
          <p:cNvSpPr>
            <a:spLocks noGrp="1"/>
          </p:cNvSpPr>
          <p:nvPr>
            <p:ph type="dt" sz="half" idx="10"/>
          </p:nvPr>
        </p:nvSpPr>
        <p:spPr/>
        <p:txBody>
          <a:bodyPr/>
          <a:lstStyle/>
          <a:p>
            <a:fld id="{034118A5-0E66-4BE8-B085-FFD127367C3A}" type="datetimeFigureOut">
              <a:rPr lang="en-IN" smtClean="0"/>
              <a:t>12-12-2025</a:t>
            </a:fld>
            <a:endParaRPr lang="en-IN" dirty="0"/>
          </a:p>
        </p:txBody>
      </p:sp>
      <p:sp>
        <p:nvSpPr>
          <p:cNvPr id="4" name="Footer Placeholder 3">
            <a:extLst>
              <a:ext uri="{FF2B5EF4-FFF2-40B4-BE49-F238E27FC236}">
                <a16:creationId xmlns:a16="http://schemas.microsoft.com/office/drawing/2014/main" id="{035C8F00-A9CD-157E-A448-71E95838F0E4}"/>
              </a:ext>
            </a:extLst>
          </p:cNvPr>
          <p:cNvSpPr>
            <a:spLocks noGrp="1"/>
          </p:cNvSpPr>
          <p:nvPr>
            <p:ph type="ftr" sz="quarter" idx="11"/>
          </p:nvPr>
        </p:nvSpPr>
        <p:spPr/>
        <p:txBody>
          <a:bodyPr/>
          <a:lstStyle/>
          <a:p>
            <a:endParaRPr lang="en-IN" dirty="0"/>
          </a:p>
        </p:txBody>
      </p:sp>
      <p:sp>
        <p:nvSpPr>
          <p:cNvPr id="5" name="Slide Number Placeholder 4">
            <a:extLst>
              <a:ext uri="{FF2B5EF4-FFF2-40B4-BE49-F238E27FC236}">
                <a16:creationId xmlns:a16="http://schemas.microsoft.com/office/drawing/2014/main" id="{24A603C7-8697-3B7D-4883-6C060A493B80}"/>
              </a:ext>
            </a:extLst>
          </p:cNvPr>
          <p:cNvSpPr>
            <a:spLocks noGrp="1"/>
          </p:cNvSpPr>
          <p:nvPr>
            <p:ph type="sldNum" sz="quarter" idx="12"/>
          </p:nvPr>
        </p:nvSpPr>
        <p:spPr/>
        <p:txBody>
          <a:bodyPr/>
          <a:lstStyle/>
          <a:p>
            <a:fld id="{D8908753-B97A-4359-8E5C-2B70851CBD90}" type="slidenum">
              <a:rPr lang="en-IN" smtClean="0"/>
              <a:t>‹#›</a:t>
            </a:fld>
            <a:endParaRPr lang="en-IN" dirty="0"/>
          </a:p>
        </p:txBody>
      </p:sp>
    </p:spTree>
    <p:extLst>
      <p:ext uri="{BB962C8B-B14F-4D97-AF65-F5344CB8AC3E}">
        <p14:creationId xmlns:p14="http://schemas.microsoft.com/office/powerpoint/2010/main" val="3484075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A79F16-1C14-8891-E722-1CF1E2F598F0}"/>
              </a:ext>
            </a:extLst>
          </p:cNvPr>
          <p:cNvSpPr>
            <a:spLocks noGrp="1"/>
          </p:cNvSpPr>
          <p:nvPr>
            <p:ph type="dt" sz="half" idx="10"/>
          </p:nvPr>
        </p:nvSpPr>
        <p:spPr/>
        <p:txBody>
          <a:bodyPr/>
          <a:lstStyle/>
          <a:p>
            <a:fld id="{034118A5-0E66-4BE8-B085-FFD127367C3A}" type="datetimeFigureOut">
              <a:rPr lang="en-IN" smtClean="0"/>
              <a:t>12-12-2025</a:t>
            </a:fld>
            <a:endParaRPr lang="en-IN" dirty="0"/>
          </a:p>
        </p:txBody>
      </p:sp>
      <p:sp>
        <p:nvSpPr>
          <p:cNvPr id="3" name="Footer Placeholder 2">
            <a:extLst>
              <a:ext uri="{FF2B5EF4-FFF2-40B4-BE49-F238E27FC236}">
                <a16:creationId xmlns:a16="http://schemas.microsoft.com/office/drawing/2014/main" id="{FF186D5F-FB50-0701-ACC8-10677CE857E1}"/>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BE605C15-0529-31A6-9518-2F36DC1D0EAC}"/>
              </a:ext>
            </a:extLst>
          </p:cNvPr>
          <p:cNvSpPr>
            <a:spLocks noGrp="1"/>
          </p:cNvSpPr>
          <p:nvPr>
            <p:ph type="sldNum" sz="quarter" idx="12"/>
          </p:nvPr>
        </p:nvSpPr>
        <p:spPr/>
        <p:txBody>
          <a:bodyPr/>
          <a:lstStyle/>
          <a:p>
            <a:fld id="{D8908753-B97A-4359-8E5C-2B70851CBD90}" type="slidenum">
              <a:rPr lang="en-IN" smtClean="0"/>
              <a:t>‹#›</a:t>
            </a:fld>
            <a:endParaRPr lang="en-IN" dirty="0"/>
          </a:p>
        </p:txBody>
      </p:sp>
    </p:spTree>
    <p:extLst>
      <p:ext uri="{BB962C8B-B14F-4D97-AF65-F5344CB8AC3E}">
        <p14:creationId xmlns:p14="http://schemas.microsoft.com/office/powerpoint/2010/main" val="1441961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3FA4E-69C6-5AFA-7BD8-9CE755EAA4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9BBB32F1-F984-8218-A406-CD186D7DC9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E66949D6-3B53-B308-3827-8A0960566C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1F2144-51B0-3765-FC98-7B214C1838DD}"/>
              </a:ext>
            </a:extLst>
          </p:cNvPr>
          <p:cNvSpPr>
            <a:spLocks noGrp="1"/>
          </p:cNvSpPr>
          <p:nvPr>
            <p:ph type="dt" sz="half" idx="10"/>
          </p:nvPr>
        </p:nvSpPr>
        <p:spPr/>
        <p:txBody>
          <a:bodyPr/>
          <a:lstStyle/>
          <a:p>
            <a:fld id="{034118A5-0E66-4BE8-B085-FFD127367C3A}" type="datetimeFigureOut">
              <a:rPr lang="en-IN" smtClean="0"/>
              <a:t>12-12-2025</a:t>
            </a:fld>
            <a:endParaRPr lang="en-IN" dirty="0"/>
          </a:p>
        </p:txBody>
      </p:sp>
      <p:sp>
        <p:nvSpPr>
          <p:cNvPr id="6" name="Footer Placeholder 5">
            <a:extLst>
              <a:ext uri="{FF2B5EF4-FFF2-40B4-BE49-F238E27FC236}">
                <a16:creationId xmlns:a16="http://schemas.microsoft.com/office/drawing/2014/main" id="{0B56DE8E-EB56-8C5B-4580-170AF92865B2}"/>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E178A266-7574-AB47-1CC0-A28881FE211A}"/>
              </a:ext>
            </a:extLst>
          </p:cNvPr>
          <p:cNvSpPr>
            <a:spLocks noGrp="1"/>
          </p:cNvSpPr>
          <p:nvPr>
            <p:ph type="sldNum" sz="quarter" idx="12"/>
          </p:nvPr>
        </p:nvSpPr>
        <p:spPr/>
        <p:txBody>
          <a:bodyPr/>
          <a:lstStyle/>
          <a:p>
            <a:fld id="{D8908753-B97A-4359-8E5C-2B70851CBD90}" type="slidenum">
              <a:rPr lang="en-IN" smtClean="0"/>
              <a:t>‹#›</a:t>
            </a:fld>
            <a:endParaRPr lang="en-IN" dirty="0"/>
          </a:p>
        </p:txBody>
      </p:sp>
    </p:spTree>
    <p:extLst>
      <p:ext uri="{BB962C8B-B14F-4D97-AF65-F5344CB8AC3E}">
        <p14:creationId xmlns:p14="http://schemas.microsoft.com/office/powerpoint/2010/main" val="968721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A6D4E-017A-A381-8D32-7F07CDFBC6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18F7E2E9-BFC1-5869-A868-9775BC366B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a:extLst>
              <a:ext uri="{FF2B5EF4-FFF2-40B4-BE49-F238E27FC236}">
                <a16:creationId xmlns:a16="http://schemas.microsoft.com/office/drawing/2014/main" id="{BB6744EC-0DDA-0FD2-49C9-1F3FDD1BFF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58D293-5E75-DE1F-7F99-3A2234246EBE}"/>
              </a:ext>
            </a:extLst>
          </p:cNvPr>
          <p:cNvSpPr>
            <a:spLocks noGrp="1"/>
          </p:cNvSpPr>
          <p:nvPr>
            <p:ph type="dt" sz="half" idx="10"/>
          </p:nvPr>
        </p:nvSpPr>
        <p:spPr/>
        <p:txBody>
          <a:bodyPr/>
          <a:lstStyle/>
          <a:p>
            <a:fld id="{034118A5-0E66-4BE8-B085-FFD127367C3A}" type="datetimeFigureOut">
              <a:rPr lang="en-IN" smtClean="0"/>
              <a:t>12-12-2025</a:t>
            </a:fld>
            <a:endParaRPr lang="en-IN" dirty="0"/>
          </a:p>
        </p:txBody>
      </p:sp>
      <p:sp>
        <p:nvSpPr>
          <p:cNvPr id="6" name="Footer Placeholder 5">
            <a:extLst>
              <a:ext uri="{FF2B5EF4-FFF2-40B4-BE49-F238E27FC236}">
                <a16:creationId xmlns:a16="http://schemas.microsoft.com/office/drawing/2014/main" id="{E7853348-DCAC-2CD2-35BD-D9687481F973}"/>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E3457FFD-6DEA-20B3-AE9F-355826F852E9}"/>
              </a:ext>
            </a:extLst>
          </p:cNvPr>
          <p:cNvSpPr>
            <a:spLocks noGrp="1"/>
          </p:cNvSpPr>
          <p:nvPr>
            <p:ph type="sldNum" sz="quarter" idx="12"/>
          </p:nvPr>
        </p:nvSpPr>
        <p:spPr/>
        <p:txBody>
          <a:bodyPr/>
          <a:lstStyle/>
          <a:p>
            <a:fld id="{D8908753-B97A-4359-8E5C-2B70851CBD90}" type="slidenum">
              <a:rPr lang="en-IN" smtClean="0"/>
              <a:t>‹#›</a:t>
            </a:fld>
            <a:endParaRPr lang="en-IN" dirty="0"/>
          </a:p>
        </p:txBody>
      </p:sp>
    </p:spTree>
    <p:extLst>
      <p:ext uri="{BB962C8B-B14F-4D97-AF65-F5344CB8AC3E}">
        <p14:creationId xmlns:p14="http://schemas.microsoft.com/office/powerpoint/2010/main" val="3621056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B2FA46-9A31-A806-D455-364D5D5234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6C631C0-BDCE-BA10-FE09-C7DD64F2EE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D58A87E-E041-89CC-634E-696327A65C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4118A5-0E66-4BE8-B085-FFD127367C3A}" type="datetimeFigureOut">
              <a:rPr lang="en-IN" smtClean="0"/>
              <a:t>12-12-2025</a:t>
            </a:fld>
            <a:endParaRPr lang="en-IN" dirty="0"/>
          </a:p>
        </p:txBody>
      </p:sp>
      <p:sp>
        <p:nvSpPr>
          <p:cNvPr id="5" name="Footer Placeholder 4">
            <a:extLst>
              <a:ext uri="{FF2B5EF4-FFF2-40B4-BE49-F238E27FC236}">
                <a16:creationId xmlns:a16="http://schemas.microsoft.com/office/drawing/2014/main" id="{FC0829A6-3F09-0EAD-2620-F58B26541A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a:extLst>
              <a:ext uri="{FF2B5EF4-FFF2-40B4-BE49-F238E27FC236}">
                <a16:creationId xmlns:a16="http://schemas.microsoft.com/office/drawing/2014/main" id="{21D2FCAE-4955-24C8-A940-9FC538781A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908753-B97A-4359-8E5C-2B70851CBD90}" type="slidenum">
              <a:rPr lang="en-IN" smtClean="0"/>
              <a:t>‹#›</a:t>
            </a:fld>
            <a:endParaRPr lang="en-IN" dirty="0"/>
          </a:p>
        </p:txBody>
      </p:sp>
    </p:spTree>
    <p:extLst>
      <p:ext uri="{BB962C8B-B14F-4D97-AF65-F5344CB8AC3E}">
        <p14:creationId xmlns:p14="http://schemas.microsoft.com/office/powerpoint/2010/main" val="3739441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18.xml"/><Relationship Id="rId3" Type="http://schemas.openxmlformats.org/officeDocument/2006/relationships/diagramLayout" Target="../diagrams/layout17.xml"/><Relationship Id="rId7" Type="http://schemas.openxmlformats.org/officeDocument/2006/relationships/diagramData" Target="../diagrams/data18.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11" Type="http://schemas.microsoft.com/office/2007/relationships/diagramDrawing" Target="../diagrams/drawing18.xml"/><Relationship Id="rId5" Type="http://schemas.openxmlformats.org/officeDocument/2006/relationships/diagramColors" Target="../diagrams/colors17.xml"/><Relationship Id="rId10" Type="http://schemas.openxmlformats.org/officeDocument/2006/relationships/diagramColors" Target="../diagrams/colors18.xml"/><Relationship Id="rId4" Type="http://schemas.openxmlformats.org/officeDocument/2006/relationships/diagramQuickStyle" Target="../diagrams/quickStyle17.xml"/><Relationship Id="rId9" Type="http://schemas.openxmlformats.org/officeDocument/2006/relationships/diagramQuickStyle" Target="../diagrams/quickStyle18.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20.xml"/><Relationship Id="rId3" Type="http://schemas.openxmlformats.org/officeDocument/2006/relationships/diagramLayout" Target="../diagrams/layout19.xml"/><Relationship Id="rId7" Type="http://schemas.openxmlformats.org/officeDocument/2006/relationships/diagramData" Target="../diagrams/data20.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11" Type="http://schemas.microsoft.com/office/2007/relationships/diagramDrawing" Target="../diagrams/drawing20.xml"/><Relationship Id="rId5" Type="http://schemas.openxmlformats.org/officeDocument/2006/relationships/diagramColors" Target="../diagrams/colors19.xml"/><Relationship Id="rId10" Type="http://schemas.openxmlformats.org/officeDocument/2006/relationships/diagramColors" Target="../diagrams/colors20.xml"/><Relationship Id="rId4" Type="http://schemas.openxmlformats.org/officeDocument/2006/relationships/diagramQuickStyle" Target="../diagrams/quickStyle19.xml"/><Relationship Id="rId9" Type="http://schemas.openxmlformats.org/officeDocument/2006/relationships/diagramQuickStyle" Target="../diagrams/quickStyle20.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22.xml"/><Relationship Id="rId3" Type="http://schemas.openxmlformats.org/officeDocument/2006/relationships/diagramLayout" Target="../diagrams/layout21.xml"/><Relationship Id="rId7" Type="http://schemas.openxmlformats.org/officeDocument/2006/relationships/diagramData" Target="../diagrams/data22.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11" Type="http://schemas.microsoft.com/office/2007/relationships/diagramDrawing" Target="../diagrams/drawing22.xml"/><Relationship Id="rId5" Type="http://schemas.openxmlformats.org/officeDocument/2006/relationships/diagramColors" Target="../diagrams/colors21.xml"/><Relationship Id="rId10" Type="http://schemas.openxmlformats.org/officeDocument/2006/relationships/diagramColors" Target="../diagrams/colors22.xml"/><Relationship Id="rId4" Type="http://schemas.openxmlformats.org/officeDocument/2006/relationships/diagramQuickStyle" Target="../diagrams/quickStyle21.xml"/><Relationship Id="rId9" Type="http://schemas.openxmlformats.org/officeDocument/2006/relationships/diagramQuickStyle" Target="../diagrams/quickStyle22.xml"/></Relationships>
</file>

<file path=ppt/slides/_rels/slide13.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24.xml"/><Relationship Id="rId3" Type="http://schemas.openxmlformats.org/officeDocument/2006/relationships/diagramLayout" Target="../diagrams/layout23.xml"/><Relationship Id="rId7" Type="http://schemas.openxmlformats.org/officeDocument/2006/relationships/diagramData" Target="../diagrams/data24.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11" Type="http://schemas.microsoft.com/office/2007/relationships/diagramDrawing" Target="../diagrams/drawing24.xml"/><Relationship Id="rId5" Type="http://schemas.openxmlformats.org/officeDocument/2006/relationships/diagramColors" Target="../diagrams/colors23.xml"/><Relationship Id="rId10" Type="http://schemas.openxmlformats.org/officeDocument/2006/relationships/diagramColors" Target="../diagrams/colors24.xml"/><Relationship Id="rId4" Type="http://schemas.openxmlformats.org/officeDocument/2006/relationships/diagramQuickStyle" Target="../diagrams/quickStyle23.xml"/><Relationship Id="rId9" Type="http://schemas.openxmlformats.org/officeDocument/2006/relationships/diagramQuickStyle" Target="../diagrams/quickStyle24.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26.xml"/><Relationship Id="rId3" Type="http://schemas.openxmlformats.org/officeDocument/2006/relationships/diagramLayout" Target="../diagrams/layout25.xml"/><Relationship Id="rId7" Type="http://schemas.openxmlformats.org/officeDocument/2006/relationships/diagramData" Target="../diagrams/data26.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11" Type="http://schemas.microsoft.com/office/2007/relationships/diagramDrawing" Target="../diagrams/drawing26.xml"/><Relationship Id="rId5" Type="http://schemas.openxmlformats.org/officeDocument/2006/relationships/diagramColors" Target="../diagrams/colors25.xml"/><Relationship Id="rId10" Type="http://schemas.openxmlformats.org/officeDocument/2006/relationships/diagramColors" Target="../diagrams/colors26.xml"/><Relationship Id="rId4" Type="http://schemas.openxmlformats.org/officeDocument/2006/relationships/diagramQuickStyle" Target="../diagrams/quickStyle25.xml"/><Relationship Id="rId9" Type="http://schemas.openxmlformats.org/officeDocument/2006/relationships/diagramQuickStyle" Target="../diagrams/quickStyle26.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28.xml"/><Relationship Id="rId3" Type="http://schemas.openxmlformats.org/officeDocument/2006/relationships/diagramLayout" Target="../diagrams/layout27.xml"/><Relationship Id="rId7" Type="http://schemas.openxmlformats.org/officeDocument/2006/relationships/diagramData" Target="../diagrams/data28.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11" Type="http://schemas.microsoft.com/office/2007/relationships/diagramDrawing" Target="../diagrams/drawing28.xml"/><Relationship Id="rId5" Type="http://schemas.openxmlformats.org/officeDocument/2006/relationships/diagramColors" Target="../diagrams/colors27.xml"/><Relationship Id="rId10" Type="http://schemas.openxmlformats.org/officeDocument/2006/relationships/diagramColors" Target="../diagrams/colors28.xml"/><Relationship Id="rId4" Type="http://schemas.openxmlformats.org/officeDocument/2006/relationships/diagramQuickStyle" Target="../diagrams/quickStyle27.xml"/><Relationship Id="rId9" Type="http://schemas.openxmlformats.org/officeDocument/2006/relationships/diagramQuickStyle" Target="../diagrams/quickStyle28.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30.xml"/><Relationship Id="rId3" Type="http://schemas.openxmlformats.org/officeDocument/2006/relationships/diagramLayout" Target="../diagrams/layout29.xml"/><Relationship Id="rId7" Type="http://schemas.openxmlformats.org/officeDocument/2006/relationships/diagramData" Target="../diagrams/data30.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11" Type="http://schemas.microsoft.com/office/2007/relationships/diagramDrawing" Target="../diagrams/drawing30.xml"/><Relationship Id="rId5" Type="http://schemas.openxmlformats.org/officeDocument/2006/relationships/diagramColors" Target="../diagrams/colors29.xml"/><Relationship Id="rId10" Type="http://schemas.openxmlformats.org/officeDocument/2006/relationships/diagramColors" Target="../diagrams/colors30.xml"/><Relationship Id="rId4" Type="http://schemas.openxmlformats.org/officeDocument/2006/relationships/diagramQuickStyle" Target="../diagrams/quickStyle29.xml"/><Relationship Id="rId9" Type="http://schemas.openxmlformats.org/officeDocument/2006/relationships/diagramQuickStyle" Target="../diagrams/quickStyle30.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32.xml"/><Relationship Id="rId3" Type="http://schemas.openxmlformats.org/officeDocument/2006/relationships/diagramLayout" Target="../diagrams/layout31.xml"/><Relationship Id="rId7" Type="http://schemas.openxmlformats.org/officeDocument/2006/relationships/diagramData" Target="../diagrams/data32.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11" Type="http://schemas.microsoft.com/office/2007/relationships/diagramDrawing" Target="../diagrams/drawing32.xml"/><Relationship Id="rId5" Type="http://schemas.openxmlformats.org/officeDocument/2006/relationships/diagramColors" Target="../diagrams/colors31.xml"/><Relationship Id="rId10" Type="http://schemas.openxmlformats.org/officeDocument/2006/relationships/diagramColors" Target="../diagrams/colors32.xml"/><Relationship Id="rId4" Type="http://schemas.openxmlformats.org/officeDocument/2006/relationships/diagramQuickStyle" Target="../diagrams/quickStyle31.xml"/><Relationship Id="rId9" Type="http://schemas.openxmlformats.org/officeDocument/2006/relationships/diagramQuickStyle" Target="../diagrams/quickStyle32.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34.xml"/><Relationship Id="rId3" Type="http://schemas.openxmlformats.org/officeDocument/2006/relationships/diagramLayout" Target="../diagrams/layout33.xml"/><Relationship Id="rId7" Type="http://schemas.openxmlformats.org/officeDocument/2006/relationships/diagramData" Target="../diagrams/data34.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11" Type="http://schemas.microsoft.com/office/2007/relationships/diagramDrawing" Target="../diagrams/drawing34.xml"/><Relationship Id="rId5" Type="http://schemas.openxmlformats.org/officeDocument/2006/relationships/diagramColors" Target="../diagrams/colors33.xml"/><Relationship Id="rId10" Type="http://schemas.openxmlformats.org/officeDocument/2006/relationships/diagramColors" Target="../diagrams/colors34.xml"/><Relationship Id="rId4" Type="http://schemas.openxmlformats.org/officeDocument/2006/relationships/diagramQuickStyle" Target="../diagrams/quickStyle33.xml"/><Relationship Id="rId9" Type="http://schemas.openxmlformats.org/officeDocument/2006/relationships/diagramQuickStyle" Target="../diagrams/quickStyle34.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36.xml"/><Relationship Id="rId3" Type="http://schemas.openxmlformats.org/officeDocument/2006/relationships/diagramLayout" Target="../diagrams/layout35.xml"/><Relationship Id="rId7" Type="http://schemas.openxmlformats.org/officeDocument/2006/relationships/diagramData" Target="../diagrams/data36.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11" Type="http://schemas.microsoft.com/office/2007/relationships/diagramDrawing" Target="../diagrams/drawing36.xml"/><Relationship Id="rId5" Type="http://schemas.openxmlformats.org/officeDocument/2006/relationships/diagramColors" Target="../diagrams/colors35.xml"/><Relationship Id="rId10" Type="http://schemas.openxmlformats.org/officeDocument/2006/relationships/diagramColors" Target="../diagrams/colors36.xml"/><Relationship Id="rId4" Type="http://schemas.openxmlformats.org/officeDocument/2006/relationships/diagramQuickStyle" Target="../diagrams/quickStyle35.xml"/><Relationship Id="rId9" Type="http://schemas.openxmlformats.org/officeDocument/2006/relationships/diagramQuickStyle" Target="../diagrams/quickStyle36.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38.xml"/><Relationship Id="rId3" Type="http://schemas.openxmlformats.org/officeDocument/2006/relationships/diagramLayout" Target="../diagrams/layout37.xml"/><Relationship Id="rId7" Type="http://schemas.openxmlformats.org/officeDocument/2006/relationships/diagramData" Target="../diagrams/data38.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11" Type="http://schemas.microsoft.com/office/2007/relationships/diagramDrawing" Target="../diagrams/drawing38.xml"/><Relationship Id="rId5" Type="http://schemas.openxmlformats.org/officeDocument/2006/relationships/diagramColors" Target="../diagrams/colors37.xml"/><Relationship Id="rId10" Type="http://schemas.openxmlformats.org/officeDocument/2006/relationships/diagramColors" Target="../diagrams/colors38.xml"/><Relationship Id="rId4" Type="http://schemas.openxmlformats.org/officeDocument/2006/relationships/diagramQuickStyle" Target="../diagrams/quickStyle37.xml"/><Relationship Id="rId9" Type="http://schemas.openxmlformats.org/officeDocument/2006/relationships/diagramQuickStyle" Target="../diagrams/quickStyle38.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40.xml"/><Relationship Id="rId3" Type="http://schemas.openxmlformats.org/officeDocument/2006/relationships/diagramLayout" Target="../diagrams/layout39.xml"/><Relationship Id="rId7" Type="http://schemas.openxmlformats.org/officeDocument/2006/relationships/diagramData" Target="../diagrams/data40.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11" Type="http://schemas.microsoft.com/office/2007/relationships/diagramDrawing" Target="../diagrams/drawing40.xml"/><Relationship Id="rId5" Type="http://schemas.openxmlformats.org/officeDocument/2006/relationships/diagramColors" Target="../diagrams/colors39.xml"/><Relationship Id="rId10" Type="http://schemas.openxmlformats.org/officeDocument/2006/relationships/diagramColors" Target="../diagrams/colors40.xml"/><Relationship Id="rId4" Type="http://schemas.openxmlformats.org/officeDocument/2006/relationships/diagramQuickStyle" Target="../diagrams/quickStyle39.xml"/><Relationship Id="rId9" Type="http://schemas.openxmlformats.org/officeDocument/2006/relationships/diagramQuickStyle" Target="../diagrams/quickStyle40.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42.xml"/><Relationship Id="rId3" Type="http://schemas.openxmlformats.org/officeDocument/2006/relationships/diagramLayout" Target="../diagrams/layout41.xml"/><Relationship Id="rId7" Type="http://schemas.openxmlformats.org/officeDocument/2006/relationships/diagramData" Target="../diagrams/data42.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11" Type="http://schemas.microsoft.com/office/2007/relationships/diagramDrawing" Target="../diagrams/drawing42.xml"/><Relationship Id="rId5" Type="http://schemas.openxmlformats.org/officeDocument/2006/relationships/diagramColors" Target="../diagrams/colors41.xml"/><Relationship Id="rId10" Type="http://schemas.openxmlformats.org/officeDocument/2006/relationships/diagramColors" Target="../diagrams/colors42.xml"/><Relationship Id="rId4" Type="http://schemas.openxmlformats.org/officeDocument/2006/relationships/diagramQuickStyle" Target="../diagrams/quickStyle41.xml"/><Relationship Id="rId9" Type="http://schemas.openxmlformats.org/officeDocument/2006/relationships/diagramQuickStyle" Target="../diagrams/quickStyle4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45.xml"/><Relationship Id="rId3" Type="http://schemas.openxmlformats.org/officeDocument/2006/relationships/diagramLayout" Target="../diagrams/layout44.xml"/><Relationship Id="rId7" Type="http://schemas.openxmlformats.org/officeDocument/2006/relationships/diagramData" Target="../diagrams/data45.xml"/><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11" Type="http://schemas.microsoft.com/office/2007/relationships/diagramDrawing" Target="../diagrams/drawing45.xml"/><Relationship Id="rId5" Type="http://schemas.openxmlformats.org/officeDocument/2006/relationships/diagramColors" Target="../diagrams/colors44.xml"/><Relationship Id="rId10" Type="http://schemas.openxmlformats.org/officeDocument/2006/relationships/diagramColors" Target="../diagrams/colors45.xml"/><Relationship Id="rId4" Type="http://schemas.openxmlformats.org/officeDocument/2006/relationships/diagramQuickStyle" Target="../diagrams/quickStyle44.xml"/><Relationship Id="rId9" Type="http://schemas.openxmlformats.org/officeDocument/2006/relationships/diagramQuickStyle" Target="../diagrams/quickStyle4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6.xml"/><Relationship Id="rId2" Type="http://schemas.openxmlformats.org/officeDocument/2006/relationships/diagramData" Target="../diagrams/data46.xml"/><Relationship Id="rId1" Type="http://schemas.openxmlformats.org/officeDocument/2006/relationships/slideLayout" Target="../slideLayouts/slideLayout2.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16.xml"/><Relationship Id="rId3" Type="http://schemas.openxmlformats.org/officeDocument/2006/relationships/diagramLayout" Target="../diagrams/layout15.xml"/><Relationship Id="rId7" Type="http://schemas.openxmlformats.org/officeDocument/2006/relationships/diagramData" Target="../diagrams/data16.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3E851627-4483-459F-3FA7-96D64E3999F1}"/>
              </a:ext>
            </a:extLst>
          </p:cNvPr>
          <p:cNvGraphicFramePr/>
          <p:nvPr>
            <p:extLst>
              <p:ext uri="{D42A27DB-BD31-4B8C-83A1-F6EECF244321}">
                <p14:modId xmlns:p14="http://schemas.microsoft.com/office/powerpoint/2010/main" val="1008264439"/>
              </p:ext>
            </p:extLst>
          </p:nvPr>
        </p:nvGraphicFramePr>
        <p:xfrm>
          <a:off x="1524000" y="1122363"/>
          <a:ext cx="9144000" cy="238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32E7A125-B522-3A77-F0B3-03269C3C35EE}"/>
              </a:ext>
            </a:extLst>
          </p:cNvPr>
          <p:cNvGraphicFramePr/>
          <p:nvPr>
            <p:extLst>
              <p:ext uri="{D42A27DB-BD31-4B8C-83A1-F6EECF244321}">
                <p14:modId xmlns:p14="http://schemas.microsoft.com/office/powerpoint/2010/main" val="211485342"/>
              </p:ext>
            </p:extLst>
          </p:nvPr>
        </p:nvGraphicFramePr>
        <p:xfrm>
          <a:off x="1524000" y="3602038"/>
          <a:ext cx="9144000" cy="16557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933522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4E2B3EEC-47FD-9CEF-BD9A-C49B6B3E2CCB}"/>
              </a:ext>
            </a:extLst>
          </p:cNvPr>
          <p:cNvGraphicFramePr/>
          <p:nvPr>
            <p:extLst>
              <p:ext uri="{D42A27DB-BD31-4B8C-83A1-F6EECF244321}">
                <p14:modId xmlns:p14="http://schemas.microsoft.com/office/powerpoint/2010/main" val="2147028259"/>
              </p:ext>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Content Placeholder 3">
            <a:extLst>
              <a:ext uri="{FF2B5EF4-FFF2-40B4-BE49-F238E27FC236}">
                <a16:creationId xmlns:a16="http://schemas.microsoft.com/office/drawing/2014/main" id="{827F2A1B-FF01-CC0B-03DC-1D15F286E704}"/>
              </a:ext>
            </a:extLst>
          </p:cNvPr>
          <p:cNvGraphicFramePr>
            <a:graphicFrameLocks noGrp="1"/>
          </p:cNvGraphicFramePr>
          <p:nvPr>
            <p:ph idx="1"/>
            <p:extLst>
              <p:ext uri="{D42A27DB-BD31-4B8C-83A1-F6EECF244321}">
                <p14:modId xmlns:p14="http://schemas.microsoft.com/office/powerpoint/2010/main" val="140458454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983203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BE2D2E69-0A9B-7F62-C55F-F5D04B3C6AAA}"/>
              </a:ext>
            </a:extLst>
          </p:cNvPr>
          <p:cNvGraphicFramePr/>
          <p:nvPr>
            <p:extLst>
              <p:ext uri="{D42A27DB-BD31-4B8C-83A1-F6EECF244321}">
                <p14:modId xmlns:p14="http://schemas.microsoft.com/office/powerpoint/2010/main" val="545440464"/>
              </p:ext>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a:extLst>
              <a:ext uri="{FF2B5EF4-FFF2-40B4-BE49-F238E27FC236}">
                <a16:creationId xmlns:a16="http://schemas.microsoft.com/office/drawing/2014/main" id="{48E5B667-0BC9-17CF-6A80-346BB7D18D51}"/>
              </a:ext>
            </a:extLst>
          </p:cNvPr>
          <p:cNvGraphicFramePr>
            <a:graphicFrameLocks noGrp="1"/>
          </p:cNvGraphicFramePr>
          <p:nvPr>
            <p:ph idx="1"/>
            <p:extLst>
              <p:ext uri="{D42A27DB-BD31-4B8C-83A1-F6EECF244321}">
                <p14:modId xmlns:p14="http://schemas.microsoft.com/office/powerpoint/2010/main" val="157854242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51301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E9C1704-61DC-EF53-1CC8-8851BF8585AF}"/>
              </a:ext>
            </a:extLst>
          </p:cNvPr>
          <p:cNvGraphicFramePr/>
          <p:nvPr>
            <p:extLst>
              <p:ext uri="{D42A27DB-BD31-4B8C-83A1-F6EECF244321}">
                <p14:modId xmlns:p14="http://schemas.microsoft.com/office/powerpoint/2010/main" val="1887361641"/>
              </p:ext>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a:extLst>
              <a:ext uri="{FF2B5EF4-FFF2-40B4-BE49-F238E27FC236}">
                <a16:creationId xmlns:a16="http://schemas.microsoft.com/office/drawing/2014/main" id="{89BA4E04-6E2B-1328-5F1E-C4605A8E85DF}"/>
              </a:ext>
            </a:extLst>
          </p:cNvPr>
          <p:cNvGraphicFramePr>
            <a:graphicFrameLocks noGrp="1"/>
          </p:cNvGraphicFramePr>
          <p:nvPr>
            <p:ph idx="1"/>
            <p:extLst>
              <p:ext uri="{D42A27DB-BD31-4B8C-83A1-F6EECF244321}">
                <p14:modId xmlns:p14="http://schemas.microsoft.com/office/powerpoint/2010/main" val="151966203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507725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B2C8F-3B52-375A-7CB6-AC2402104FF2}"/>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00FC428C-9E8C-8764-EF28-8FBB683085C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spTree>
    <p:extLst>
      <p:ext uri="{BB962C8B-B14F-4D97-AF65-F5344CB8AC3E}">
        <p14:creationId xmlns:p14="http://schemas.microsoft.com/office/powerpoint/2010/main" val="3875515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759E9BDF-2F7B-E9C0-742C-3148FBCB9308}"/>
              </a:ext>
            </a:extLst>
          </p:cNvPr>
          <p:cNvGraphicFramePr/>
          <p:nvPr>
            <p:extLst>
              <p:ext uri="{D42A27DB-BD31-4B8C-83A1-F6EECF244321}">
                <p14:modId xmlns:p14="http://schemas.microsoft.com/office/powerpoint/2010/main" val="936188981"/>
              </p:ext>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a:extLst>
              <a:ext uri="{FF2B5EF4-FFF2-40B4-BE49-F238E27FC236}">
                <a16:creationId xmlns:a16="http://schemas.microsoft.com/office/drawing/2014/main" id="{0E05B324-1B2F-BEF3-F352-6CBACCEC3F14}"/>
              </a:ext>
            </a:extLst>
          </p:cNvPr>
          <p:cNvGraphicFramePr>
            <a:graphicFrameLocks noGrp="1"/>
          </p:cNvGraphicFramePr>
          <p:nvPr>
            <p:ph idx="1"/>
            <p:extLst>
              <p:ext uri="{D42A27DB-BD31-4B8C-83A1-F6EECF244321}">
                <p14:modId xmlns:p14="http://schemas.microsoft.com/office/powerpoint/2010/main" val="246561572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331164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4EAB937A-C13C-E271-CE96-7DFD2EB15A6D}"/>
              </a:ext>
            </a:extLst>
          </p:cNvPr>
          <p:cNvGraphicFramePr/>
          <p:nvPr>
            <p:extLst>
              <p:ext uri="{D42A27DB-BD31-4B8C-83A1-F6EECF244321}">
                <p14:modId xmlns:p14="http://schemas.microsoft.com/office/powerpoint/2010/main" val="757167510"/>
              </p:ext>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a:extLst>
              <a:ext uri="{FF2B5EF4-FFF2-40B4-BE49-F238E27FC236}">
                <a16:creationId xmlns:a16="http://schemas.microsoft.com/office/drawing/2014/main" id="{B4DC2DDD-1E3D-9B2D-43B9-82EDEFE747B2}"/>
              </a:ext>
            </a:extLst>
          </p:cNvPr>
          <p:cNvGraphicFramePr>
            <a:graphicFrameLocks noGrp="1"/>
          </p:cNvGraphicFramePr>
          <p:nvPr>
            <p:ph idx="1"/>
            <p:extLst>
              <p:ext uri="{D42A27DB-BD31-4B8C-83A1-F6EECF244321}">
                <p14:modId xmlns:p14="http://schemas.microsoft.com/office/powerpoint/2010/main" val="249635498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156757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4BCAC01D-E3FA-F1DC-4C35-31014C4A4695}"/>
              </a:ext>
            </a:extLst>
          </p:cNvPr>
          <p:cNvGraphicFramePr/>
          <p:nvPr>
            <p:extLst>
              <p:ext uri="{D42A27DB-BD31-4B8C-83A1-F6EECF244321}">
                <p14:modId xmlns:p14="http://schemas.microsoft.com/office/powerpoint/2010/main" val="461682817"/>
              </p:ext>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6">
            <a:extLst>
              <a:ext uri="{FF2B5EF4-FFF2-40B4-BE49-F238E27FC236}">
                <a16:creationId xmlns:a16="http://schemas.microsoft.com/office/drawing/2014/main" id="{D4BA98F3-FCCE-8C15-660B-E137A76F4DB2}"/>
              </a:ext>
            </a:extLst>
          </p:cNvPr>
          <p:cNvGraphicFramePr>
            <a:graphicFrameLocks noGrp="1"/>
          </p:cNvGraphicFramePr>
          <p:nvPr>
            <p:ph idx="1"/>
            <p:extLst>
              <p:ext uri="{D42A27DB-BD31-4B8C-83A1-F6EECF244321}">
                <p14:modId xmlns:p14="http://schemas.microsoft.com/office/powerpoint/2010/main" val="357468340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628649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A1FD360B-4920-EEE2-E849-F376C03F240C}"/>
              </a:ext>
            </a:extLst>
          </p:cNvPr>
          <p:cNvGraphicFramePr/>
          <p:nvPr>
            <p:extLst>
              <p:ext uri="{D42A27DB-BD31-4B8C-83A1-F6EECF244321}">
                <p14:modId xmlns:p14="http://schemas.microsoft.com/office/powerpoint/2010/main" val="3597257051"/>
              </p:ext>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a:extLst>
              <a:ext uri="{FF2B5EF4-FFF2-40B4-BE49-F238E27FC236}">
                <a16:creationId xmlns:a16="http://schemas.microsoft.com/office/drawing/2014/main" id="{EFC7DEE1-D7E7-BBA2-7420-D09DC55F2B99}"/>
              </a:ext>
            </a:extLst>
          </p:cNvPr>
          <p:cNvGraphicFramePr>
            <a:graphicFrameLocks noGrp="1"/>
          </p:cNvGraphicFramePr>
          <p:nvPr>
            <p:ph idx="1"/>
            <p:extLst>
              <p:ext uri="{D42A27DB-BD31-4B8C-83A1-F6EECF244321}">
                <p14:modId xmlns:p14="http://schemas.microsoft.com/office/powerpoint/2010/main" val="143755982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421292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119063C-D2D8-4C53-CA05-6032A3261575}"/>
              </a:ext>
            </a:extLst>
          </p:cNvPr>
          <p:cNvGraphicFramePr/>
          <p:nvPr>
            <p:extLst>
              <p:ext uri="{D42A27DB-BD31-4B8C-83A1-F6EECF244321}">
                <p14:modId xmlns:p14="http://schemas.microsoft.com/office/powerpoint/2010/main" val="1947795018"/>
              </p:ext>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a:extLst>
              <a:ext uri="{FF2B5EF4-FFF2-40B4-BE49-F238E27FC236}">
                <a16:creationId xmlns:a16="http://schemas.microsoft.com/office/drawing/2014/main" id="{7B74C482-9343-9D4A-77DB-234535FCBE61}"/>
              </a:ext>
            </a:extLst>
          </p:cNvPr>
          <p:cNvGraphicFramePr>
            <a:graphicFrameLocks noGrp="1"/>
          </p:cNvGraphicFramePr>
          <p:nvPr>
            <p:ph idx="1"/>
            <p:extLst>
              <p:ext uri="{D42A27DB-BD31-4B8C-83A1-F6EECF244321}">
                <p14:modId xmlns:p14="http://schemas.microsoft.com/office/powerpoint/2010/main" val="356900325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799772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F4F8DC02-C816-88C7-5FDD-57B68F5F3FBB}"/>
              </a:ext>
            </a:extLst>
          </p:cNvPr>
          <p:cNvGraphicFramePr/>
          <p:nvPr>
            <p:extLst>
              <p:ext uri="{D42A27DB-BD31-4B8C-83A1-F6EECF244321}">
                <p14:modId xmlns:p14="http://schemas.microsoft.com/office/powerpoint/2010/main" val="999506434"/>
              </p:ext>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a:extLst>
              <a:ext uri="{FF2B5EF4-FFF2-40B4-BE49-F238E27FC236}">
                <a16:creationId xmlns:a16="http://schemas.microsoft.com/office/drawing/2014/main" id="{EE098ABF-0BD3-F528-E808-F4A4418B5E11}"/>
              </a:ext>
            </a:extLst>
          </p:cNvPr>
          <p:cNvGraphicFramePr>
            <a:graphicFrameLocks noGrp="1"/>
          </p:cNvGraphicFramePr>
          <p:nvPr>
            <p:ph idx="1"/>
            <p:extLst>
              <p:ext uri="{D42A27DB-BD31-4B8C-83A1-F6EECF244321}">
                <p14:modId xmlns:p14="http://schemas.microsoft.com/office/powerpoint/2010/main" val="99129854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432006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9CEBEAC2-C2BB-784C-21BD-9237972D4528}"/>
              </a:ext>
            </a:extLst>
          </p:cNvPr>
          <p:cNvGraphicFramePr/>
          <p:nvPr>
            <p:extLst>
              <p:ext uri="{D42A27DB-BD31-4B8C-83A1-F6EECF244321}">
                <p14:modId xmlns:p14="http://schemas.microsoft.com/office/powerpoint/2010/main" val="837380292"/>
              </p:ext>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a:extLst>
              <a:ext uri="{FF2B5EF4-FFF2-40B4-BE49-F238E27FC236}">
                <a16:creationId xmlns:a16="http://schemas.microsoft.com/office/drawing/2014/main" id="{ECB369EF-279D-DCAD-47FB-D25D50BB45FB}"/>
              </a:ext>
            </a:extLst>
          </p:cNvPr>
          <p:cNvGraphicFramePr>
            <a:graphicFrameLocks noGrp="1"/>
          </p:cNvGraphicFramePr>
          <p:nvPr>
            <p:ph idx="1"/>
            <p:extLst>
              <p:ext uri="{D42A27DB-BD31-4B8C-83A1-F6EECF244321}">
                <p14:modId xmlns:p14="http://schemas.microsoft.com/office/powerpoint/2010/main" val="20263503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826234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649D3-B532-4F0C-7644-90D2DD58EE0F}"/>
              </a:ext>
            </a:extLst>
          </p:cNvPr>
          <p:cNvSpPr>
            <a:spLocks noGrp="1"/>
          </p:cNvSpPr>
          <p:nvPr>
            <p:ph type="title"/>
          </p:nvPr>
        </p:nvSpPr>
        <p:spPr/>
        <p:txBody>
          <a:bodyPr/>
          <a:lstStyle/>
          <a:p>
            <a:r>
              <a:rPr lang="en-US" dirty="0"/>
              <a:t>Educational Implications of Thorndike’s Theory</a:t>
            </a:r>
            <a:endParaRPr lang="en-IN" dirty="0"/>
          </a:p>
        </p:txBody>
      </p:sp>
      <p:sp>
        <p:nvSpPr>
          <p:cNvPr id="3" name="Content Placeholder 2">
            <a:extLst>
              <a:ext uri="{FF2B5EF4-FFF2-40B4-BE49-F238E27FC236}">
                <a16:creationId xmlns:a16="http://schemas.microsoft.com/office/drawing/2014/main" id="{7F4907D2-7549-CE7D-CEF3-08070ED73795}"/>
              </a:ext>
            </a:extLst>
          </p:cNvPr>
          <p:cNvSpPr>
            <a:spLocks noGrp="1"/>
          </p:cNvSpPr>
          <p:nvPr>
            <p:ph idx="1"/>
          </p:nvPr>
        </p:nvSpPr>
        <p:spPr/>
        <p:txBody>
          <a:bodyPr/>
          <a:lstStyle/>
          <a:p>
            <a:pPr marL="514350" indent="-514350" algn="just" fontAlgn="base">
              <a:buAutoNum type="arabicPeriod"/>
            </a:pPr>
            <a:r>
              <a:rPr lang="en-US" b="1" dirty="0"/>
              <a:t>Emphasis on Practice: </a:t>
            </a:r>
            <a:r>
              <a:rPr lang="en-US" dirty="0"/>
              <a:t>Learning becomes permanent through </a:t>
            </a:r>
            <a:r>
              <a:rPr lang="en-US" b="1" dirty="0"/>
              <a:t>repetition</a:t>
            </a:r>
            <a:r>
              <a:rPr lang="en-US" dirty="0"/>
              <a:t>. Teachers should provide </a:t>
            </a:r>
            <a:r>
              <a:rPr lang="en-US" b="1" dirty="0"/>
              <a:t>drill work and practice exercises</a:t>
            </a:r>
            <a:r>
              <a:rPr lang="en-US" dirty="0"/>
              <a:t> to reinforce correct responses.</a:t>
            </a:r>
          </a:p>
          <a:p>
            <a:pPr marL="0" indent="0" algn="just" fontAlgn="base">
              <a:buNone/>
            </a:pPr>
            <a:r>
              <a:rPr lang="en-US" b="1" dirty="0"/>
              <a:t>2. Use of Motivation: </a:t>
            </a:r>
            <a:r>
              <a:rPr lang="en-US" dirty="0"/>
              <a:t>According to the </a:t>
            </a:r>
            <a:r>
              <a:rPr lang="en-US" b="1" dirty="0"/>
              <a:t>Law of Readiness</a:t>
            </a:r>
            <a:r>
              <a:rPr lang="en-US" dirty="0"/>
              <a:t>, learning is effective when students are motivated. Teachers must ensure learners are </a:t>
            </a:r>
            <a:r>
              <a:rPr lang="en-US" b="1" dirty="0"/>
              <a:t>mentally and emotionally ready</a:t>
            </a:r>
            <a:r>
              <a:rPr lang="en-US" dirty="0"/>
              <a:t>.</a:t>
            </a:r>
          </a:p>
          <a:p>
            <a:pPr marL="0" indent="0" algn="just" fontAlgn="base">
              <a:buNone/>
            </a:pPr>
            <a:r>
              <a:rPr lang="en-US" b="1" dirty="0"/>
              <a:t>3. Reinforcement and Rewards: </a:t>
            </a:r>
            <a:r>
              <a:rPr lang="en-US" dirty="0"/>
              <a:t>The Law of Effect highlights the importance of positive reinforcement (praise, marks, grades, recognition) to encourage desirable behavior.</a:t>
            </a:r>
          </a:p>
          <a:p>
            <a:pPr marL="0" indent="0" algn="just" fontAlgn="base">
              <a:buNone/>
            </a:pPr>
            <a:endParaRPr lang="en-US" dirty="0"/>
          </a:p>
          <a:p>
            <a:pPr marL="0" indent="0">
              <a:buNone/>
            </a:pPr>
            <a:endParaRPr lang="en-IN" dirty="0"/>
          </a:p>
        </p:txBody>
      </p:sp>
    </p:spTree>
    <p:extLst>
      <p:ext uri="{BB962C8B-B14F-4D97-AF65-F5344CB8AC3E}">
        <p14:creationId xmlns:p14="http://schemas.microsoft.com/office/powerpoint/2010/main" val="4166588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52C3B-7078-C8CF-6438-977DC48220C4}"/>
              </a:ext>
            </a:extLst>
          </p:cNvPr>
          <p:cNvSpPr>
            <a:spLocks noGrp="1"/>
          </p:cNvSpPr>
          <p:nvPr>
            <p:ph type="title"/>
          </p:nvPr>
        </p:nvSpPr>
        <p:spPr>
          <a:xfrm>
            <a:off x="838200" y="365125"/>
            <a:ext cx="10515600" cy="60177"/>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F297E1FC-7377-9C24-4B56-3CEDA8899078}"/>
              </a:ext>
            </a:extLst>
          </p:cNvPr>
          <p:cNvSpPr>
            <a:spLocks noGrp="1"/>
          </p:cNvSpPr>
          <p:nvPr>
            <p:ph idx="1"/>
          </p:nvPr>
        </p:nvSpPr>
        <p:spPr>
          <a:xfrm>
            <a:off x="838200" y="708763"/>
            <a:ext cx="10515600" cy="5468200"/>
          </a:xfrm>
        </p:spPr>
        <p:txBody>
          <a:bodyPr/>
          <a:lstStyle/>
          <a:p>
            <a:pPr marL="0" indent="0" algn="just" fontAlgn="base">
              <a:buNone/>
            </a:pPr>
            <a:r>
              <a:rPr lang="en-US" b="1" dirty="0"/>
              <a:t>4. Gradual Learning: </a:t>
            </a:r>
            <a:r>
              <a:rPr lang="en-US" dirty="0"/>
              <a:t>Thorndike’s theory suggests that learning is </a:t>
            </a:r>
            <a:r>
              <a:rPr lang="en-US" b="1" dirty="0"/>
              <a:t>incremental</a:t>
            </a:r>
            <a:r>
              <a:rPr lang="en-US" dirty="0"/>
              <a:t>, not sudden. Teachers should introduce concepts step by step.</a:t>
            </a:r>
          </a:p>
          <a:p>
            <a:pPr marL="0" indent="0" algn="just" fontAlgn="base">
              <a:buNone/>
            </a:pPr>
            <a:r>
              <a:rPr lang="en-US" b="1" dirty="0"/>
              <a:t>5. Importance of Feedback: </a:t>
            </a:r>
            <a:r>
              <a:rPr lang="en-US" dirty="0"/>
              <a:t>Feedback helps learners know whether their responses are correct, strengthening the right connections.</a:t>
            </a:r>
          </a:p>
          <a:p>
            <a:pPr marL="0" indent="0" algn="just" fontAlgn="base">
              <a:buNone/>
            </a:pPr>
            <a:r>
              <a:rPr lang="en-US" b="1" dirty="0"/>
              <a:t>6. Application in Classroom Teaching: </a:t>
            </a:r>
            <a:r>
              <a:rPr lang="en-US" dirty="0"/>
              <a:t>Using </a:t>
            </a:r>
            <a:r>
              <a:rPr lang="en-US" b="1" dirty="0"/>
              <a:t>trial and error</a:t>
            </a:r>
            <a:r>
              <a:rPr lang="en-US" dirty="0"/>
              <a:t> methods for problem-solving.</a:t>
            </a:r>
          </a:p>
          <a:p>
            <a:pPr algn="just" fontAlgn="base"/>
            <a:r>
              <a:rPr lang="en-US" dirty="0"/>
              <a:t>Reinforcing correct answers immediately.</a:t>
            </a:r>
          </a:p>
          <a:p>
            <a:pPr algn="just" fontAlgn="base"/>
            <a:r>
              <a:rPr lang="en-US" dirty="0"/>
              <a:t>Providing </a:t>
            </a:r>
            <a:r>
              <a:rPr lang="en-US" b="1" dirty="0"/>
              <a:t>learning-friendly environments</a:t>
            </a:r>
            <a:r>
              <a:rPr lang="en-US" dirty="0"/>
              <a:t> that encourage curiosity.</a:t>
            </a:r>
          </a:p>
          <a:p>
            <a:endParaRPr lang="en-IN" dirty="0"/>
          </a:p>
        </p:txBody>
      </p:sp>
    </p:spTree>
    <p:extLst>
      <p:ext uri="{BB962C8B-B14F-4D97-AF65-F5344CB8AC3E}">
        <p14:creationId xmlns:p14="http://schemas.microsoft.com/office/powerpoint/2010/main" val="654674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C7841A57-078C-89F4-A2F7-E5CE56776E83}"/>
              </a:ext>
            </a:extLst>
          </p:cNvPr>
          <p:cNvGraphicFramePr/>
          <p:nvPr>
            <p:extLst>
              <p:ext uri="{D42A27DB-BD31-4B8C-83A1-F6EECF244321}">
                <p14:modId xmlns:p14="http://schemas.microsoft.com/office/powerpoint/2010/main" val="976054310"/>
              </p:ext>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a:extLst>
              <a:ext uri="{FF2B5EF4-FFF2-40B4-BE49-F238E27FC236}">
                <a16:creationId xmlns:a16="http://schemas.microsoft.com/office/drawing/2014/main" id="{71C4A36D-20C0-7DF3-2291-9D0094C474F6}"/>
              </a:ext>
            </a:extLst>
          </p:cNvPr>
          <p:cNvGraphicFramePr>
            <a:graphicFrameLocks noGrp="1"/>
          </p:cNvGraphicFramePr>
          <p:nvPr>
            <p:ph idx="1"/>
            <p:extLst>
              <p:ext uri="{D42A27DB-BD31-4B8C-83A1-F6EECF244321}">
                <p14:modId xmlns:p14="http://schemas.microsoft.com/office/powerpoint/2010/main" val="167368612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1290403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0DBEDE50-EC26-9F56-AB0B-EB220C76D6AF}"/>
              </a:ext>
            </a:extLst>
          </p:cNvPr>
          <p:cNvGraphicFramePr/>
          <p:nvPr>
            <p:extLst>
              <p:ext uri="{D42A27DB-BD31-4B8C-83A1-F6EECF244321}">
                <p14:modId xmlns:p14="http://schemas.microsoft.com/office/powerpoint/2010/main" val="849722321"/>
              </p:ext>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a:extLst>
              <a:ext uri="{FF2B5EF4-FFF2-40B4-BE49-F238E27FC236}">
                <a16:creationId xmlns:a16="http://schemas.microsoft.com/office/drawing/2014/main" id="{BEF9DC07-2C72-CF37-A0EA-60158741281C}"/>
              </a:ext>
            </a:extLst>
          </p:cNvPr>
          <p:cNvGraphicFramePr>
            <a:graphicFrameLocks noGrp="1"/>
          </p:cNvGraphicFramePr>
          <p:nvPr>
            <p:ph idx="1"/>
            <p:extLst>
              <p:ext uri="{D42A27DB-BD31-4B8C-83A1-F6EECF244321}">
                <p14:modId xmlns:p14="http://schemas.microsoft.com/office/powerpoint/2010/main" val="322764417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646400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7D3D1-2A8F-BC42-9BF1-C184199CEBE5}"/>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4307FBF7-FB40-9D77-4E52-55941D9E27E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4061408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92232-899A-1C00-ABDE-EAEB59714BE8}"/>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0D78BBA2-0808-2E53-1C27-D08B750F839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7410893"/>
          </a:xfrm>
        </p:spPr>
      </p:pic>
    </p:spTree>
    <p:extLst>
      <p:ext uri="{BB962C8B-B14F-4D97-AF65-F5344CB8AC3E}">
        <p14:creationId xmlns:p14="http://schemas.microsoft.com/office/powerpoint/2010/main" val="617733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5B5DB-BCB8-7597-44DB-D9D3E4ECBD6B}"/>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61D3D2C0-11AF-C947-BCA1-EF916D1ACF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7495953"/>
          </a:xfrm>
        </p:spPr>
      </p:pic>
    </p:spTree>
    <p:extLst>
      <p:ext uri="{BB962C8B-B14F-4D97-AF65-F5344CB8AC3E}">
        <p14:creationId xmlns:p14="http://schemas.microsoft.com/office/powerpoint/2010/main" val="24645220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3AF56C18-10AE-096F-F056-1B22952F578F}"/>
              </a:ext>
            </a:extLst>
          </p:cNvPr>
          <p:cNvGraphicFramePr/>
          <p:nvPr>
            <p:extLst>
              <p:ext uri="{D42A27DB-BD31-4B8C-83A1-F6EECF244321}">
                <p14:modId xmlns:p14="http://schemas.microsoft.com/office/powerpoint/2010/main" val="1986997114"/>
              </p:ext>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a:extLst>
              <a:ext uri="{FF2B5EF4-FFF2-40B4-BE49-F238E27FC236}">
                <a16:creationId xmlns:a16="http://schemas.microsoft.com/office/drawing/2014/main" id="{395D3285-9EF9-F85F-5316-785B967B1404}"/>
              </a:ext>
            </a:extLst>
          </p:cNvPr>
          <p:cNvGraphicFramePr>
            <a:graphicFrameLocks noGrp="1"/>
          </p:cNvGraphicFramePr>
          <p:nvPr>
            <p:ph idx="1"/>
            <p:extLst>
              <p:ext uri="{D42A27DB-BD31-4B8C-83A1-F6EECF244321}">
                <p14:modId xmlns:p14="http://schemas.microsoft.com/office/powerpoint/2010/main" val="222302784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8906700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484EA8F2-B2CE-F5DF-9A77-9FA508B2DCA4}"/>
              </a:ext>
            </a:extLst>
          </p:cNvPr>
          <p:cNvGraphicFramePr/>
          <p:nvPr>
            <p:extLst>
              <p:ext uri="{D42A27DB-BD31-4B8C-83A1-F6EECF244321}">
                <p14:modId xmlns:p14="http://schemas.microsoft.com/office/powerpoint/2010/main" val="2351922902"/>
              </p:ext>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a:extLst>
              <a:ext uri="{FF2B5EF4-FFF2-40B4-BE49-F238E27FC236}">
                <a16:creationId xmlns:a16="http://schemas.microsoft.com/office/drawing/2014/main" id="{D31275BE-7005-CF68-9CF9-87736962CB80}"/>
              </a:ext>
            </a:extLst>
          </p:cNvPr>
          <p:cNvGraphicFramePr>
            <a:graphicFrameLocks noGrp="1"/>
          </p:cNvGraphicFramePr>
          <p:nvPr>
            <p:ph idx="1"/>
            <p:extLst>
              <p:ext uri="{D42A27DB-BD31-4B8C-83A1-F6EECF244321}">
                <p14:modId xmlns:p14="http://schemas.microsoft.com/office/powerpoint/2010/main" val="131964978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584832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DA044863-8450-ECB5-507F-F600E8AD8BD0}"/>
              </a:ext>
            </a:extLst>
          </p:cNvPr>
          <p:cNvGraphicFramePr/>
          <p:nvPr>
            <p:extLst>
              <p:ext uri="{D42A27DB-BD31-4B8C-83A1-F6EECF244321}">
                <p14:modId xmlns:p14="http://schemas.microsoft.com/office/powerpoint/2010/main" val="4220389300"/>
              </p:ext>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7B9BC4FB-5D37-0480-B0CB-73CFEB7C2A6F}"/>
              </a:ext>
            </a:extLst>
          </p:cNvPr>
          <p:cNvSpPr>
            <a:spLocks noGrp="1"/>
          </p:cNvSpPr>
          <p:nvPr>
            <p:ph idx="1"/>
          </p:nvPr>
        </p:nvSpPr>
        <p:spPr/>
        <p:txBody>
          <a:bodyPr>
            <a:normAutofit/>
          </a:bodyPr>
          <a:lstStyle/>
          <a:p>
            <a:r>
              <a:rPr lang="en-US" b="1" dirty="0"/>
              <a:t>Developing Positive Attitudes: </a:t>
            </a:r>
            <a:r>
              <a:rPr lang="en-US" dirty="0"/>
              <a:t>Associate subjects, teachers, or the classroom with pleasant experiences (praise, enjoyable activities) to foster enthusiasm for learning. </a:t>
            </a:r>
          </a:p>
          <a:p>
            <a:r>
              <a:rPr lang="en-US" b="1" dirty="0"/>
              <a:t>Habit Formation: </a:t>
            </a:r>
            <a:r>
              <a:rPr lang="en-US" dirty="0"/>
              <a:t>Teach cleanliness, punctuality, and respect by pairing these actions with positive reinforcement. </a:t>
            </a:r>
          </a:p>
          <a:p>
            <a:r>
              <a:rPr lang="en-US" b="1" dirty="0"/>
              <a:t>Reducing Anxiety &amp; Phobias: </a:t>
            </a:r>
            <a:r>
              <a:rPr lang="en-US" dirty="0"/>
              <a:t>Pair stressful situations (tests) with relaxation techniques (calming music) to create calm associations, or use reconditioning to break fears. </a:t>
            </a:r>
          </a:p>
        </p:txBody>
      </p:sp>
    </p:spTree>
    <p:extLst>
      <p:ext uri="{BB962C8B-B14F-4D97-AF65-F5344CB8AC3E}">
        <p14:creationId xmlns:p14="http://schemas.microsoft.com/office/powerpoint/2010/main" val="1298072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36753A82-758A-5D5E-005F-14C13A905435}"/>
              </a:ext>
            </a:extLst>
          </p:cNvPr>
          <p:cNvGraphicFramePr/>
          <p:nvPr>
            <p:extLst>
              <p:ext uri="{D42A27DB-BD31-4B8C-83A1-F6EECF244321}">
                <p14:modId xmlns:p14="http://schemas.microsoft.com/office/powerpoint/2010/main" val="3939545442"/>
              </p:ext>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a:extLst>
              <a:ext uri="{FF2B5EF4-FFF2-40B4-BE49-F238E27FC236}">
                <a16:creationId xmlns:a16="http://schemas.microsoft.com/office/drawing/2014/main" id="{72DC2713-375B-4517-2E42-3044F68CD5D2}"/>
              </a:ext>
            </a:extLst>
          </p:cNvPr>
          <p:cNvGraphicFramePr>
            <a:graphicFrameLocks noGrp="1"/>
          </p:cNvGraphicFramePr>
          <p:nvPr>
            <p:ph idx="1"/>
            <p:extLst>
              <p:ext uri="{D42A27DB-BD31-4B8C-83A1-F6EECF244321}">
                <p14:modId xmlns:p14="http://schemas.microsoft.com/office/powerpoint/2010/main" val="341645237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1384104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60735-946B-4117-D4ED-2B340609451E}"/>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DD23F492-C995-909B-9830-76E9571AA3E9}"/>
              </a:ext>
            </a:extLst>
          </p:cNvPr>
          <p:cNvSpPr>
            <a:spLocks noGrp="1"/>
          </p:cNvSpPr>
          <p:nvPr>
            <p:ph idx="1"/>
          </p:nvPr>
        </p:nvSpPr>
        <p:spPr/>
        <p:txBody>
          <a:bodyPr/>
          <a:lstStyle/>
          <a:p>
            <a:r>
              <a:rPr lang="en-US" b="1" dirty="0"/>
              <a:t>Classroom Management: </a:t>
            </a:r>
            <a:r>
              <a:rPr lang="en-US" dirty="0"/>
              <a:t>Use cues (like a bell) to condition students to focus and transition smoothly into learning mode. </a:t>
            </a:r>
          </a:p>
          <a:p>
            <a:r>
              <a:rPr lang="en-US" b="1" dirty="0"/>
              <a:t>Language &amp; Skill Acquisition: </a:t>
            </a:r>
            <a:r>
              <a:rPr lang="en-US" dirty="0"/>
              <a:t>Teach language (associating words with pictures) or basic skills (linking letters with concrete objects) through direct association. </a:t>
            </a:r>
          </a:p>
          <a:p>
            <a:r>
              <a:rPr lang="en-US" b="1" dirty="0"/>
              <a:t>Creating Positive Environments: </a:t>
            </a:r>
            <a:r>
              <a:rPr lang="en-US" dirty="0"/>
              <a:t>Establish routines and positive associations to build a supportive emotional climate in the classroom. </a:t>
            </a:r>
            <a:endParaRPr lang="en-IN" dirty="0"/>
          </a:p>
          <a:p>
            <a:pPr marL="0" indent="0">
              <a:buNone/>
            </a:pPr>
            <a:endParaRPr lang="en-IN" dirty="0"/>
          </a:p>
        </p:txBody>
      </p:sp>
    </p:spTree>
    <p:extLst>
      <p:ext uri="{BB962C8B-B14F-4D97-AF65-F5344CB8AC3E}">
        <p14:creationId xmlns:p14="http://schemas.microsoft.com/office/powerpoint/2010/main" val="27448759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ECF4639-1615-2629-93DD-53A9B0300D74}"/>
              </a:ext>
            </a:extLst>
          </p:cNvPr>
          <p:cNvGraphicFramePr/>
          <p:nvPr>
            <p:extLst>
              <p:ext uri="{D42A27DB-BD31-4B8C-83A1-F6EECF244321}">
                <p14:modId xmlns:p14="http://schemas.microsoft.com/office/powerpoint/2010/main" val="3955707923"/>
              </p:ext>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a:extLst>
              <a:ext uri="{FF2B5EF4-FFF2-40B4-BE49-F238E27FC236}">
                <a16:creationId xmlns:a16="http://schemas.microsoft.com/office/drawing/2014/main" id="{0FA18CCB-E2A0-4560-50CF-A1522B132A25}"/>
              </a:ext>
            </a:extLst>
          </p:cNvPr>
          <p:cNvGraphicFramePr>
            <a:graphicFrameLocks noGrp="1"/>
          </p:cNvGraphicFramePr>
          <p:nvPr>
            <p:ph idx="1"/>
            <p:extLst>
              <p:ext uri="{D42A27DB-BD31-4B8C-83A1-F6EECF244321}">
                <p14:modId xmlns:p14="http://schemas.microsoft.com/office/powerpoint/2010/main" val="354415430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6798931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32A562B6-8E34-992E-9664-D1D1330755EF}"/>
              </a:ext>
            </a:extLst>
          </p:cNvPr>
          <p:cNvGraphicFramePr/>
          <p:nvPr>
            <p:extLst>
              <p:ext uri="{D42A27DB-BD31-4B8C-83A1-F6EECF244321}">
                <p14:modId xmlns:p14="http://schemas.microsoft.com/office/powerpoint/2010/main" val="2814894915"/>
              </p:ext>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AAC11A2C-2EB6-3574-A057-E14BD1380BA7}"/>
              </a:ext>
            </a:extLst>
          </p:cNvPr>
          <p:cNvSpPr>
            <a:spLocks noGrp="1"/>
          </p:cNvSpPr>
          <p:nvPr>
            <p:ph idx="1"/>
          </p:nvPr>
        </p:nvSpPr>
        <p:spPr/>
        <p:txBody>
          <a:bodyPr>
            <a:normAutofit fontScale="92500" lnSpcReduction="10000"/>
          </a:bodyPr>
          <a:lstStyle/>
          <a:p>
            <a:pPr algn="just"/>
            <a:r>
              <a:rPr lang="en-US" dirty="0"/>
              <a:t>He invented Skinner box which can be worked with the animal in the box. For rats, cats and monkeys the box contained lever and for pigeons it contained a panel which can be pecked. </a:t>
            </a:r>
          </a:p>
          <a:p>
            <a:pPr algn="just"/>
            <a:r>
              <a:rPr lang="en-US" dirty="0"/>
              <a:t>First, he placed a hungry rat inside the Skinner box. The rat gradually began to explore the box. Eventually, the rat discovered a lever, upon pressing food was released inside the box. This phenomenon continued and the hungry rat learnt that if hungry the lever is to be pressed. Skinner also conducted an experiment that explained negative reinforcement. Skinner placed a rat in a chamber and subjected the chamber to an unpleasant electric current. The rat having experienced the discomfort started to desperately move around the box and accidentally knocked the lever. Pressing of the lever stopped the current. After a few times, rat learnt the desired behavior. </a:t>
            </a:r>
            <a:endParaRPr lang="en-IN" dirty="0"/>
          </a:p>
        </p:txBody>
      </p:sp>
    </p:spTree>
    <p:extLst>
      <p:ext uri="{BB962C8B-B14F-4D97-AF65-F5344CB8AC3E}">
        <p14:creationId xmlns:p14="http://schemas.microsoft.com/office/powerpoint/2010/main" val="17498824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D6975-4668-CCFC-0415-1258C74FFEFE}"/>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B45E8939-EA33-6441-66E0-7462E8376F20}"/>
              </a:ext>
            </a:extLst>
          </p:cNvPr>
          <p:cNvSpPr>
            <a:spLocks noGrp="1"/>
          </p:cNvSpPr>
          <p:nvPr>
            <p:ph idx="1"/>
          </p:nvPr>
        </p:nvSpPr>
        <p:spPr/>
        <p:txBody>
          <a:bodyPr/>
          <a:lstStyle/>
          <a:p>
            <a:endParaRPr lang="en-IN"/>
          </a:p>
        </p:txBody>
      </p:sp>
      <p:pic>
        <p:nvPicPr>
          <p:cNvPr id="4" name="Picture 3">
            <a:extLst>
              <a:ext uri="{FF2B5EF4-FFF2-40B4-BE49-F238E27FC236}">
                <a16:creationId xmlns:a16="http://schemas.microsoft.com/office/drawing/2014/main" id="{C6614101-3D0C-AA21-450B-BCABD65F9A9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471203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E396F-1C86-6B21-5E59-70D1D3C86B74}"/>
              </a:ext>
            </a:extLst>
          </p:cNvPr>
          <p:cNvSpPr>
            <a:spLocks noGrp="1"/>
          </p:cNvSpPr>
          <p:nvPr>
            <p:ph type="title"/>
          </p:nvPr>
        </p:nvSpPr>
        <p:spPr/>
        <p:txBody>
          <a:bodyPr/>
          <a:lstStyle/>
          <a:p>
            <a:r>
              <a:rPr lang="en-IN" dirty="0"/>
              <a:t>Concepts under Operant conditioning: </a:t>
            </a:r>
          </a:p>
        </p:txBody>
      </p:sp>
      <p:graphicFrame>
        <p:nvGraphicFramePr>
          <p:cNvPr id="5" name="Content Placeholder 4">
            <a:extLst>
              <a:ext uri="{FF2B5EF4-FFF2-40B4-BE49-F238E27FC236}">
                <a16:creationId xmlns:a16="http://schemas.microsoft.com/office/drawing/2014/main" id="{A7B161AA-1C63-4B10-C9F5-0BFB3B11611F}"/>
              </a:ext>
            </a:extLst>
          </p:cNvPr>
          <p:cNvGraphicFramePr>
            <a:graphicFrameLocks noGrp="1"/>
          </p:cNvGraphicFramePr>
          <p:nvPr>
            <p:ph idx="1"/>
            <p:extLst>
              <p:ext uri="{D42A27DB-BD31-4B8C-83A1-F6EECF244321}">
                <p14:modId xmlns:p14="http://schemas.microsoft.com/office/powerpoint/2010/main" val="2186129380"/>
              </p:ext>
            </p:extLst>
          </p:nvPr>
        </p:nvGraphicFramePr>
        <p:xfrm>
          <a:off x="202020" y="1467292"/>
          <a:ext cx="11834037" cy="5390708"/>
        </p:xfrm>
        <a:graphic>
          <a:graphicData uri="http://schemas.openxmlformats.org/drawingml/2006/table">
            <a:tbl>
              <a:tblPr firstRow="1" bandRow="1">
                <a:tableStyleId>{5C22544A-7EE6-4342-B048-85BDC9FD1C3A}</a:tableStyleId>
              </a:tblPr>
              <a:tblGrid>
                <a:gridCol w="3944679">
                  <a:extLst>
                    <a:ext uri="{9D8B030D-6E8A-4147-A177-3AD203B41FA5}">
                      <a16:colId xmlns:a16="http://schemas.microsoft.com/office/drawing/2014/main" val="4215921273"/>
                    </a:ext>
                  </a:extLst>
                </a:gridCol>
                <a:gridCol w="3944679">
                  <a:extLst>
                    <a:ext uri="{9D8B030D-6E8A-4147-A177-3AD203B41FA5}">
                      <a16:colId xmlns:a16="http://schemas.microsoft.com/office/drawing/2014/main" val="1723854272"/>
                    </a:ext>
                  </a:extLst>
                </a:gridCol>
                <a:gridCol w="3944679">
                  <a:extLst>
                    <a:ext uri="{9D8B030D-6E8A-4147-A177-3AD203B41FA5}">
                      <a16:colId xmlns:a16="http://schemas.microsoft.com/office/drawing/2014/main" val="1395256207"/>
                    </a:ext>
                  </a:extLst>
                </a:gridCol>
              </a:tblGrid>
              <a:tr h="936716">
                <a:tc>
                  <a:txBody>
                    <a:bodyPr/>
                    <a:lstStyle/>
                    <a:p>
                      <a:endParaRPr lang="en-IN" dirty="0"/>
                    </a:p>
                  </a:txBody>
                  <a:tcPr/>
                </a:tc>
                <a:tc>
                  <a:txBody>
                    <a:bodyPr/>
                    <a:lstStyle/>
                    <a:p>
                      <a:r>
                        <a:rPr lang="en-IN" dirty="0"/>
                        <a:t>Reinforcement</a:t>
                      </a:r>
                    </a:p>
                  </a:txBody>
                  <a:tcPr/>
                </a:tc>
                <a:tc>
                  <a:txBody>
                    <a:bodyPr/>
                    <a:lstStyle/>
                    <a:p>
                      <a:r>
                        <a:rPr lang="en-IN" dirty="0"/>
                        <a:t>Punishment</a:t>
                      </a:r>
                    </a:p>
                  </a:txBody>
                  <a:tcPr/>
                </a:tc>
                <a:extLst>
                  <a:ext uri="{0D108BD9-81ED-4DB2-BD59-A6C34878D82A}">
                    <a16:rowId xmlns:a16="http://schemas.microsoft.com/office/drawing/2014/main" val="4164919175"/>
                  </a:ext>
                </a:extLst>
              </a:tr>
              <a:tr h="2226996">
                <a:tc>
                  <a:txBody>
                    <a:bodyPr/>
                    <a:lstStyle/>
                    <a:p>
                      <a:r>
                        <a:rPr lang="en-IN" dirty="0"/>
                        <a:t>Positive</a:t>
                      </a:r>
                    </a:p>
                  </a:txBody>
                  <a:tcPr/>
                </a:tc>
                <a:tc>
                  <a:txBody>
                    <a:bodyPr/>
                    <a:lstStyle/>
                    <a:p>
                      <a:r>
                        <a:rPr lang="en-US" dirty="0"/>
                        <a:t>Something is added to increase the likelihood of the behavior. Example rewards, praises or food pellet to the animal</a:t>
                      </a:r>
                      <a:endParaRPr lang="en-IN" dirty="0"/>
                    </a:p>
                  </a:txBody>
                  <a:tcPr/>
                </a:tc>
                <a:tc>
                  <a:txBody>
                    <a:bodyPr/>
                    <a:lstStyle/>
                    <a:p>
                      <a:r>
                        <a:rPr lang="en-US" dirty="0"/>
                        <a:t>Something is added to decrease the likelihood of the behavior. Example scolding a student to stop him from texting in the class. Thus, a reprimand is added to decrease the behavior.</a:t>
                      </a:r>
                      <a:endParaRPr lang="en-IN" dirty="0"/>
                    </a:p>
                  </a:txBody>
                  <a:tcPr/>
                </a:tc>
                <a:extLst>
                  <a:ext uri="{0D108BD9-81ED-4DB2-BD59-A6C34878D82A}">
                    <a16:rowId xmlns:a16="http://schemas.microsoft.com/office/drawing/2014/main" val="460245193"/>
                  </a:ext>
                </a:extLst>
              </a:tr>
              <a:tr h="22269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a:solidFill>
                            <a:schemeClr val="dk1"/>
                          </a:solidFill>
                          <a:latin typeface="+mn-lt"/>
                          <a:ea typeface="+mn-ea"/>
                          <a:cs typeface="+mn-cs"/>
                        </a:rPr>
                        <a:t>Negative 	</a:t>
                      </a:r>
                    </a:p>
                    <a:p>
                      <a:endParaRPr lang="en-IN" dirty="0"/>
                    </a:p>
                  </a:txBody>
                  <a:tcPr/>
                </a:tc>
                <a:tc>
                  <a:txBody>
                    <a:bodyPr/>
                    <a:lstStyle/>
                    <a:p>
                      <a:r>
                        <a:rPr lang="en-US" dirty="0"/>
                        <a:t>Something is removed to increase the likelihood of the behavior. Example, removing of aversive stimulus or current from the box.</a:t>
                      </a:r>
                      <a:endParaRPr lang="en-IN" dirty="0"/>
                    </a:p>
                  </a:txBody>
                  <a:tcPr/>
                </a:tc>
                <a:tc>
                  <a:txBody>
                    <a:bodyPr/>
                    <a:lstStyle/>
                    <a:p>
                      <a:r>
                        <a:rPr lang="en-US" dirty="0"/>
                        <a:t>Something is removed to decrease the likelihood of the behavior. Example, taking away a toy, privileges from children.</a:t>
                      </a:r>
                      <a:endParaRPr lang="en-IN" dirty="0"/>
                    </a:p>
                  </a:txBody>
                  <a:tcPr/>
                </a:tc>
                <a:extLst>
                  <a:ext uri="{0D108BD9-81ED-4DB2-BD59-A6C34878D82A}">
                    <a16:rowId xmlns:a16="http://schemas.microsoft.com/office/drawing/2014/main" val="779030209"/>
                  </a:ext>
                </a:extLst>
              </a:tr>
            </a:tbl>
          </a:graphicData>
        </a:graphic>
      </p:graphicFrame>
    </p:spTree>
    <p:extLst>
      <p:ext uri="{BB962C8B-B14F-4D97-AF65-F5344CB8AC3E}">
        <p14:creationId xmlns:p14="http://schemas.microsoft.com/office/powerpoint/2010/main" val="19105621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A150C-EF50-4D75-8F45-7DD7B1B062A4}"/>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CA115DBC-9324-C1A3-BD8A-6EB4C4B0BC8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8255676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5F557-2040-5F11-C0C5-F35ED5A1AC92}"/>
              </a:ext>
            </a:extLst>
          </p:cNvPr>
          <p:cNvSpPr>
            <a:spLocks noGrp="1"/>
          </p:cNvSpPr>
          <p:nvPr>
            <p:ph type="title"/>
          </p:nvPr>
        </p:nvSpPr>
        <p:spPr/>
        <p:txBody>
          <a:bodyPr/>
          <a:lstStyle/>
          <a:p>
            <a:r>
              <a:rPr lang="en-IN" b="1" dirty="0"/>
              <a:t>SCHEDULES OF REINFORCEMENT </a:t>
            </a:r>
            <a:endParaRPr lang="en-IN" dirty="0"/>
          </a:p>
        </p:txBody>
      </p:sp>
      <p:graphicFrame>
        <p:nvGraphicFramePr>
          <p:cNvPr id="5" name="Content Placeholder 4">
            <a:extLst>
              <a:ext uri="{FF2B5EF4-FFF2-40B4-BE49-F238E27FC236}">
                <a16:creationId xmlns:a16="http://schemas.microsoft.com/office/drawing/2014/main" id="{D055EFE1-4A35-0098-C5B1-B4272C8DBE79}"/>
              </a:ext>
            </a:extLst>
          </p:cNvPr>
          <p:cNvGraphicFramePr>
            <a:graphicFrameLocks noGrp="1"/>
          </p:cNvGraphicFramePr>
          <p:nvPr>
            <p:ph idx="1"/>
            <p:extLst>
              <p:ext uri="{D42A27DB-BD31-4B8C-83A1-F6EECF244321}">
                <p14:modId xmlns:p14="http://schemas.microsoft.com/office/powerpoint/2010/main" val="206128446"/>
              </p:ext>
            </p:extLst>
          </p:nvPr>
        </p:nvGraphicFramePr>
        <p:xfrm>
          <a:off x="871870" y="1435395"/>
          <a:ext cx="10481930" cy="5202865"/>
        </p:xfrm>
        <a:graphic>
          <a:graphicData uri="http://schemas.openxmlformats.org/drawingml/2006/table">
            <a:tbl>
              <a:tblPr firstRow="1" bandRow="1">
                <a:tableStyleId>{5C22544A-7EE6-4342-B048-85BDC9FD1C3A}</a:tableStyleId>
              </a:tblPr>
              <a:tblGrid>
                <a:gridCol w="5224130">
                  <a:extLst>
                    <a:ext uri="{9D8B030D-6E8A-4147-A177-3AD203B41FA5}">
                      <a16:colId xmlns:a16="http://schemas.microsoft.com/office/drawing/2014/main" val="1950678667"/>
                    </a:ext>
                  </a:extLst>
                </a:gridCol>
                <a:gridCol w="5257800">
                  <a:extLst>
                    <a:ext uri="{9D8B030D-6E8A-4147-A177-3AD203B41FA5}">
                      <a16:colId xmlns:a16="http://schemas.microsoft.com/office/drawing/2014/main" val="2017209910"/>
                    </a:ext>
                  </a:extLst>
                </a:gridCol>
              </a:tblGrid>
              <a:tr h="8576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a:solidFill>
                            <a:schemeClr val="lt1"/>
                          </a:solidFill>
                          <a:latin typeface="+mn-lt"/>
                          <a:ea typeface="+mn-ea"/>
                          <a:cs typeface="+mn-cs"/>
                        </a:rPr>
                        <a:t>Schedule 	</a:t>
                      </a:r>
                    </a:p>
                    <a:p>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a:solidFill>
                            <a:schemeClr val="lt1"/>
                          </a:solidFill>
                          <a:latin typeface="+mn-lt"/>
                          <a:ea typeface="+mn-ea"/>
                          <a:cs typeface="+mn-cs"/>
                        </a:rPr>
                        <a:t>Meaning 	</a:t>
                      </a:r>
                    </a:p>
                    <a:p>
                      <a:endParaRPr lang="en-IN" dirty="0"/>
                    </a:p>
                  </a:txBody>
                  <a:tcPr/>
                </a:tc>
                <a:extLst>
                  <a:ext uri="{0D108BD9-81ED-4DB2-BD59-A6C34878D82A}">
                    <a16:rowId xmlns:a16="http://schemas.microsoft.com/office/drawing/2014/main" val="2045403416"/>
                  </a:ext>
                </a:extLst>
              </a:tr>
              <a:tr h="8576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a:solidFill>
                            <a:schemeClr val="dk1"/>
                          </a:solidFill>
                          <a:latin typeface="+mn-lt"/>
                          <a:ea typeface="+mn-ea"/>
                          <a:cs typeface="+mn-cs"/>
                        </a:rPr>
                        <a:t>Continuous 	</a:t>
                      </a:r>
                    </a:p>
                    <a:p>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a:solidFill>
                            <a:schemeClr val="dk1"/>
                          </a:solidFill>
                          <a:latin typeface="+mn-lt"/>
                          <a:ea typeface="+mn-ea"/>
                          <a:cs typeface="+mn-cs"/>
                        </a:rPr>
                        <a:t>Reinforcement after every response 	</a:t>
                      </a:r>
                    </a:p>
                    <a:p>
                      <a:endParaRPr lang="en-IN" dirty="0"/>
                    </a:p>
                  </a:txBody>
                  <a:tcPr/>
                </a:tc>
                <a:extLst>
                  <a:ext uri="{0D108BD9-81ED-4DB2-BD59-A6C34878D82A}">
                    <a16:rowId xmlns:a16="http://schemas.microsoft.com/office/drawing/2014/main" val="147956629"/>
                  </a:ext>
                </a:extLst>
              </a:tr>
              <a:tr h="8576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a:solidFill>
                            <a:schemeClr val="dk1"/>
                          </a:solidFill>
                          <a:latin typeface="+mn-lt"/>
                          <a:ea typeface="+mn-ea"/>
                          <a:cs typeface="+mn-cs"/>
                        </a:rPr>
                        <a:t>Fixed interval 	</a:t>
                      </a:r>
                    </a:p>
                    <a:p>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Reinforcement after set period of time. 	</a:t>
                      </a:r>
                    </a:p>
                    <a:p>
                      <a:endParaRPr lang="en-IN" dirty="0"/>
                    </a:p>
                  </a:txBody>
                  <a:tcPr/>
                </a:tc>
                <a:extLst>
                  <a:ext uri="{0D108BD9-81ED-4DB2-BD59-A6C34878D82A}">
                    <a16:rowId xmlns:a16="http://schemas.microsoft.com/office/drawing/2014/main" val="4017451827"/>
                  </a:ext>
                </a:extLst>
              </a:tr>
              <a:tr h="8576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a:solidFill>
                            <a:schemeClr val="dk1"/>
                          </a:solidFill>
                          <a:latin typeface="+mn-lt"/>
                          <a:ea typeface="+mn-ea"/>
                          <a:cs typeface="+mn-cs"/>
                        </a:rPr>
                        <a:t>Variable interval 	</a:t>
                      </a:r>
                    </a:p>
                    <a:p>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Reinforcement after varying lengths of time. 	</a:t>
                      </a:r>
                    </a:p>
                    <a:p>
                      <a:endParaRPr lang="en-IN" dirty="0"/>
                    </a:p>
                  </a:txBody>
                  <a:tcPr/>
                </a:tc>
                <a:extLst>
                  <a:ext uri="{0D108BD9-81ED-4DB2-BD59-A6C34878D82A}">
                    <a16:rowId xmlns:a16="http://schemas.microsoft.com/office/drawing/2014/main" val="3307048011"/>
                  </a:ext>
                </a:extLst>
              </a:tr>
              <a:tr h="8576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a:solidFill>
                            <a:schemeClr val="dk1"/>
                          </a:solidFill>
                          <a:latin typeface="+mn-lt"/>
                          <a:ea typeface="+mn-ea"/>
                          <a:cs typeface="+mn-cs"/>
                        </a:rPr>
                        <a:t>Fixed ratio 	</a:t>
                      </a:r>
                    </a:p>
                    <a:p>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Reinforcement after a set number of responses 	</a:t>
                      </a:r>
                    </a:p>
                    <a:p>
                      <a:endParaRPr lang="en-IN" dirty="0"/>
                    </a:p>
                  </a:txBody>
                  <a:tcPr/>
                </a:tc>
                <a:extLst>
                  <a:ext uri="{0D108BD9-81ED-4DB2-BD59-A6C34878D82A}">
                    <a16:rowId xmlns:a16="http://schemas.microsoft.com/office/drawing/2014/main" val="4027321169"/>
                  </a:ext>
                </a:extLst>
              </a:tr>
              <a:tr h="8576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a:solidFill>
                            <a:schemeClr val="dk1"/>
                          </a:solidFill>
                          <a:latin typeface="+mn-lt"/>
                          <a:ea typeface="+mn-ea"/>
                          <a:cs typeface="+mn-cs"/>
                        </a:rPr>
                        <a:t>Variable ratio 	</a:t>
                      </a:r>
                    </a:p>
                    <a:p>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Reinforcement after varying number of responses. 	</a:t>
                      </a:r>
                    </a:p>
                    <a:p>
                      <a:endParaRPr lang="en-IN" dirty="0"/>
                    </a:p>
                  </a:txBody>
                  <a:tcPr/>
                </a:tc>
                <a:extLst>
                  <a:ext uri="{0D108BD9-81ED-4DB2-BD59-A6C34878D82A}">
                    <a16:rowId xmlns:a16="http://schemas.microsoft.com/office/drawing/2014/main" val="499783111"/>
                  </a:ext>
                </a:extLst>
              </a:tr>
            </a:tbl>
          </a:graphicData>
        </a:graphic>
      </p:graphicFrame>
    </p:spTree>
    <p:extLst>
      <p:ext uri="{BB962C8B-B14F-4D97-AF65-F5344CB8AC3E}">
        <p14:creationId xmlns:p14="http://schemas.microsoft.com/office/powerpoint/2010/main" val="12759472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E9C08-DAF3-8731-3127-1B90515E9463}"/>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275A68A4-8BBE-2D49-949C-468378D33AE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Tree>
    <p:extLst>
      <p:ext uri="{BB962C8B-B14F-4D97-AF65-F5344CB8AC3E}">
        <p14:creationId xmlns:p14="http://schemas.microsoft.com/office/powerpoint/2010/main" val="25507724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C69DD-CE53-D174-49B7-36A7439B2819}"/>
              </a:ext>
            </a:extLst>
          </p:cNvPr>
          <p:cNvSpPr>
            <a:spLocks noGrp="1"/>
          </p:cNvSpPr>
          <p:nvPr>
            <p:ph type="title"/>
          </p:nvPr>
        </p:nvSpPr>
        <p:spPr/>
        <p:txBody>
          <a:bodyPr/>
          <a:lstStyle/>
          <a:p>
            <a:r>
              <a:rPr lang="en-US" dirty="0"/>
              <a:t>Educational implication of Operant conditioning</a:t>
            </a:r>
            <a:endParaRPr lang="en-IN" dirty="0"/>
          </a:p>
        </p:txBody>
      </p:sp>
      <p:sp>
        <p:nvSpPr>
          <p:cNvPr id="3" name="Content Placeholder 2">
            <a:extLst>
              <a:ext uri="{FF2B5EF4-FFF2-40B4-BE49-F238E27FC236}">
                <a16:creationId xmlns:a16="http://schemas.microsoft.com/office/drawing/2014/main" id="{0D64CB3F-972A-D295-F8A2-2EC424B185B6}"/>
              </a:ext>
            </a:extLst>
          </p:cNvPr>
          <p:cNvSpPr>
            <a:spLocks noGrp="1"/>
          </p:cNvSpPr>
          <p:nvPr>
            <p:ph idx="1"/>
          </p:nvPr>
        </p:nvSpPr>
        <p:spPr/>
        <p:txBody>
          <a:bodyPr/>
          <a:lstStyle/>
          <a:p>
            <a:pPr algn="just"/>
            <a:r>
              <a:rPr lang="en-US" b="1"/>
              <a:t>Conditioning </a:t>
            </a:r>
            <a:r>
              <a:rPr lang="en-US" b="1" dirty="0"/>
              <a:t>study behaviour</a:t>
            </a:r>
            <a:r>
              <a:rPr lang="en-US" dirty="0"/>
              <a:t>: Teaching is the arrangement of</a:t>
            </a:r>
            <a:br>
              <a:rPr lang="en-US" dirty="0"/>
            </a:br>
            <a:r>
              <a:rPr lang="en-US" dirty="0"/>
              <a:t>contingencies of reinforcement, which expedite learning. For effective teaching teacher should arranged effective contingencies of reinforcement. </a:t>
            </a:r>
          </a:p>
          <a:p>
            <a:pPr algn="just"/>
            <a:r>
              <a:rPr lang="en-US" b="1" dirty="0"/>
              <a:t>Example: </a:t>
            </a:r>
            <a:r>
              <a:rPr lang="en-US" dirty="0"/>
              <a:t>For Self learning of a student teacher should reinforce student behaviour through variety of incentives</a:t>
            </a:r>
            <a:br>
              <a:rPr lang="en-US" dirty="0"/>
            </a:br>
            <a:r>
              <a:rPr lang="en-US" dirty="0"/>
              <a:t>such as prize, medal, smile, praise, affectionate patting on the back</a:t>
            </a:r>
            <a:br>
              <a:rPr lang="en-US" dirty="0"/>
            </a:br>
            <a:r>
              <a:rPr lang="en-US" dirty="0"/>
              <a:t>or by giving higher marks.</a:t>
            </a:r>
            <a:endParaRPr lang="en-IN" dirty="0"/>
          </a:p>
        </p:txBody>
      </p:sp>
    </p:spTree>
    <p:extLst>
      <p:ext uri="{BB962C8B-B14F-4D97-AF65-F5344CB8AC3E}">
        <p14:creationId xmlns:p14="http://schemas.microsoft.com/office/powerpoint/2010/main" val="15889329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B5A48-4C3C-343D-3D22-22816CC27B10}"/>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12F0C0E8-F56B-E040-BA82-D1F900B53E13}"/>
              </a:ext>
            </a:extLst>
          </p:cNvPr>
          <p:cNvSpPr>
            <a:spLocks noGrp="1"/>
          </p:cNvSpPr>
          <p:nvPr>
            <p:ph idx="1"/>
          </p:nvPr>
        </p:nvSpPr>
        <p:spPr/>
        <p:txBody>
          <a:bodyPr/>
          <a:lstStyle/>
          <a:p>
            <a:endParaRPr lang="en-IN"/>
          </a:p>
        </p:txBody>
      </p:sp>
    </p:spTree>
    <p:extLst>
      <p:ext uri="{BB962C8B-B14F-4D97-AF65-F5344CB8AC3E}">
        <p14:creationId xmlns:p14="http://schemas.microsoft.com/office/powerpoint/2010/main" val="3182812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F3A1EB4C-3EF2-7593-70D6-9860F269F9DD}"/>
              </a:ext>
            </a:extLst>
          </p:cNvPr>
          <p:cNvGraphicFramePr/>
          <p:nvPr>
            <p:extLst>
              <p:ext uri="{D42A27DB-BD31-4B8C-83A1-F6EECF244321}">
                <p14:modId xmlns:p14="http://schemas.microsoft.com/office/powerpoint/2010/main" val="445448903"/>
              </p:ext>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a:extLst>
              <a:ext uri="{FF2B5EF4-FFF2-40B4-BE49-F238E27FC236}">
                <a16:creationId xmlns:a16="http://schemas.microsoft.com/office/drawing/2014/main" id="{20DBE5F1-EEA1-487D-BFE4-4569B32EA346}"/>
              </a:ext>
            </a:extLst>
          </p:cNvPr>
          <p:cNvGraphicFramePr>
            <a:graphicFrameLocks noGrp="1"/>
          </p:cNvGraphicFramePr>
          <p:nvPr>
            <p:ph idx="1"/>
            <p:extLst>
              <p:ext uri="{D42A27DB-BD31-4B8C-83A1-F6EECF244321}">
                <p14:modId xmlns:p14="http://schemas.microsoft.com/office/powerpoint/2010/main" val="41051485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520188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80571-3EBA-10B8-A332-0761EA36D527}"/>
              </a:ext>
            </a:extLst>
          </p:cNvPr>
          <p:cNvSpPr>
            <a:spLocks noGrp="1"/>
          </p:cNvSpPr>
          <p:nvPr>
            <p:ph type="title"/>
          </p:nvPr>
        </p:nvSpPr>
        <p:spPr/>
        <p:txBody>
          <a:bodyPr/>
          <a:lstStyle/>
          <a:p>
            <a:r>
              <a:rPr lang="en-IN" dirty="0"/>
              <a:t>Gestalt (Insightful Learning)</a:t>
            </a:r>
          </a:p>
        </p:txBody>
      </p:sp>
      <p:sp>
        <p:nvSpPr>
          <p:cNvPr id="3" name="Content Placeholder 2">
            <a:extLst>
              <a:ext uri="{FF2B5EF4-FFF2-40B4-BE49-F238E27FC236}">
                <a16:creationId xmlns:a16="http://schemas.microsoft.com/office/drawing/2014/main" id="{4AA1A133-5848-6031-2ACF-15C11FE265FE}"/>
              </a:ext>
            </a:extLst>
          </p:cNvPr>
          <p:cNvSpPr>
            <a:spLocks noGrp="1"/>
          </p:cNvSpPr>
          <p:nvPr>
            <p:ph idx="1"/>
          </p:nvPr>
        </p:nvSpPr>
        <p:spPr/>
        <p:txBody>
          <a:bodyPr/>
          <a:lstStyle/>
          <a:p>
            <a:endParaRPr lang="en-IN" dirty="0"/>
          </a:p>
        </p:txBody>
      </p:sp>
    </p:spTree>
    <p:extLst>
      <p:ext uri="{BB962C8B-B14F-4D97-AF65-F5344CB8AC3E}">
        <p14:creationId xmlns:p14="http://schemas.microsoft.com/office/powerpoint/2010/main" val="3394680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3244C93B-B4ED-BBC0-E5B7-40E3E7CA1BDA}"/>
              </a:ext>
            </a:extLst>
          </p:cNvPr>
          <p:cNvGraphicFramePr/>
          <p:nvPr>
            <p:extLst>
              <p:ext uri="{D42A27DB-BD31-4B8C-83A1-F6EECF244321}">
                <p14:modId xmlns:p14="http://schemas.microsoft.com/office/powerpoint/2010/main" val="493884727"/>
              </p:ext>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9C9CFD40-2AA4-C161-B46D-7CF8E5C86804}"/>
              </a:ext>
            </a:extLst>
          </p:cNvPr>
          <p:cNvSpPr>
            <a:spLocks noGrp="1"/>
          </p:cNvSpPr>
          <p:nvPr>
            <p:ph idx="1"/>
          </p:nvPr>
        </p:nvSpPr>
        <p:spPr/>
        <p:txBody>
          <a:bodyPr>
            <a:normAutofit fontScale="85000" lnSpcReduction="10000"/>
          </a:bodyPr>
          <a:lstStyle/>
          <a:p>
            <a:pPr algn="just"/>
            <a:r>
              <a:rPr lang="en-US" dirty="0"/>
              <a:t>It is an active process. It is believed that learners learn effectively when they are actively involved in the learning process. </a:t>
            </a:r>
          </a:p>
          <a:p>
            <a:pPr algn="just"/>
            <a:r>
              <a:rPr lang="en-US" dirty="0"/>
              <a:t>Learners try to link previous knowledge with the new experiences and information. Thus, this previous information helps learners to learn better. </a:t>
            </a:r>
          </a:p>
          <a:p>
            <a:pPr algn="just"/>
            <a:r>
              <a:rPr lang="en-US" dirty="0"/>
              <a:t>Learning is often symbolic ( learning language, numbers, words, images etc.) </a:t>
            </a:r>
          </a:p>
          <a:p>
            <a:pPr algn="just"/>
            <a:r>
              <a:rPr lang="en-US" dirty="0"/>
              <a:t>It is affected by contextual factors. </a:t>
            </a:r>
          </a:p>
          <a:p>
            <a:pPr algn="just"/>
            <a:r>
              <a:rPr lang="en-US" dirty="0"/>
              <a:t>It is equally affected by emotional state, social interactions, relationship etc. </a:t>
            </a:r>
          </a:p>
          <a:p>
            <a:pPr algn="just"/>
            <a:r>
              <a:rPr lang="en-US" dirty="0"/>
              <a:t>Motivation (extrinsic and intrinsic) affect the learning behavior. </a:t>
            </a:r>
          </a:p>
          <a:p>
            <a:pPr algn="just"/>
            <a:r>
              <a:rPr lang="en-US" dirty="0"/>
              <a:t>It is noted that instructional constant support results in high achievement among children. </a:t>
            </a:r>
          </a:p>
          <a:p>
            <a:pPr algn="just"/>
            <a:r>
              <a:rPr lang="en-US" dirty="0"/>
              <a:t>Learners need constant feedback on the learning. </a:t>
            </a:r>
            <a:endParaRPr lang="en-IN" dirty="0"/>
          </a:p>
        </p:txBody>
      </p:sp>
    </p:spTree>
    <p:extLst>
      <p:ext uri="{BB962C8B-B14F-4D97-AF65-F5344CB8AC3E}">
        <p14:creationId xmlns:p14="http://schemas.microsoft.com/office/powerpoint/2010/main" val="4161153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6C1DD818-2859-F4E0-4B3F-A1E4DB1EAD2D}"/>
              </a:ext>
            </a:extLst>
          </p:cNvPr>
          <p:cNvGraphicFramePr/>
          <p:nvPr>
            <p:extLst>
              <p:ext uri="{D42A27DB-BD31-4B8C-83A1-F6EECF244321}">
                <p14:modId xmlns:p14="http://schemas.microsoft.com/office/powerpoint/2010/main" val="4224748604"/>
              </p:ext>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a:extLst>
              <a:ext uri="{FF2B5EF4-FFF2-40B4-BE49-F238E27FC236}">
                <a16:creationId xmlns:a16="http://schemas.microsoft.com/office/drawing/2014/main" id="{85DF6962-8E73-BDD7-78F1-F555333FD459}"/>
              </a:ext>
            </a:extLst>
          </p:cNvPr>
          <p:cNvGraphicFramePr>
            <a:graphicFrameLocks noGrp="1"/>
          </p:cNvGraphicFramePr>
          <p:nvPr>
            <p:ph idx="1"/>
            <p:extLst>
              <p:ext uri="{D42A27DB-BD31-4B8C-83A1-F6EECF244321}">
                <p14:modId xmlns:p14="http://schemas.microsoft.com/office/powerpoint/2010/main" val="404136621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537448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DD7DA-F213-BFDC-A6A0-594B8C6049EF}"/>
              </a:ext>
            </a:extLst>
          </p:cNvPr>
          <p:cNvSpPr>
            <a:spLocks noGrp="1"/>
          </p:cNvSpPr>
          <p:nvPr>
            <p:ph type="title"/>
          </p:nvPr>
        </p:nvSpPr>
        <p:spPr/>
        <p:txBody>
          <a:bodyPr/>
          <a:lstStyle/>
          <a:p>
            <a:endParaRPr lang="en-IN"/>
          </a:p>
        </p:txBody>
      </p:sp>
      <p:graphicFrame>
        <p:nvGraphicFramePr>
          <p:cNvPr id="4" name="Content Placeholder 3">
            <a:extLst>
              <a:ext uri="{FF2B5EF4-FFF2-40B4-BE49-F238E27FC236}">
                <a16:creationId xmlns:a16="http://schemas.microsoft.com/office/drawing/2014/main" id="{10FCA12E-A57A-8770-E90A-CECA9627A767}"/>
              </a:ext>
            </a:extLst>
          </p:cNvPr>
          <p:cNvGraphicFramePr>
            <a:graphicFrameLocks noGrp="1"/>
          </p:cNvGraphicFramePr>
          <p:nvPr>
            <p:ph idx="1"/>
            <p:extLst>
              <p:ext uri="{D42A27DB-BD31-4B8C-83A1-F6EECF244321}">
                <p14:modId xmlns:p14="http://schemas.microsoft.com/office/powerpoint/2010/main" val="178779792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8521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D5A3C91-9A50-EAEE-73EF-1BE5A7968CEF}"/>
              </a:ext>
            </a:extLst>
          </p:cNvPr>
          <p:cNvGraphicFramePr/>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a:extLst>
              <a:ext uri="{FF2B5EF4-FFF2-40B4-BE49-F238E27FC236}">
                <a16:creationId xmlns:a16="http://schemas.microsoft.com/office/drawing/2014/main" id="{099EA312-D39D-1737-9E23-B45ACDCBC036}"/>
              </a:ext>
            </a:extLst>
          </p:cNvPr>
          <p:cNvGraphicFramePr>
            <a:graphicFrameLocks noGrp="1"/>
          </p:cNvGraphicFramePr>
          <p:nvPr>
            <p:ph idx="1"/>
            <p:extLst>
              <p:ext uri="{D42A27DB-BD31-4B8C-83A1-F6EECF244321}">
                <p14:modId xmlns:p14="http://schemas.microsoft.com/office/powerpoint/2010/main" val="149150543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973152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9A2EB265-5EAE-E70E-7078-E088966636D6}"/>
              </a:ext>
            </a:extLst>
          </p:cNvPr>
          <p:cNvGraphicFramePr/>
          <p:nvPr>
            <p:extLst>
              <p:ext uri="{D42A27DB-BD31-4B8C-83A1-F6EECF244321}">
                <p14:modId xmlns:p14="http://schemas.microsoft.com/office/powerpoint/2010/main" val="915672775"/>
              </p:ext>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a:extLst>
              <a:ext uri="{FF2B5EF4-FFF2-40B4-BE49-F238E27FC236}">
                <a16:creationId xmlns:a16="http://schemas.microsoft.com/office/drawing/2014/main" id="{5C031AA7-75EE-7B35-CE90-96FCA9F2C28D}"/>
              </a:ext>
            </a:extLst>
          </p:cNvPr>
          <p:cNvGraphicFramePr>
            <a:graphicFrameLocks noGrp="1"/>
          </p:cNvGraphicFramePr>
          <p:nvPr>
            <p:ph idx="1"/>
            <p:extLst>
              <p:ext uri="{D42A27DB-BD31-4B8C-83A1-F6EECF244321}">
                <p14:modId xmlns:p14="http://schemas.microsoft.com/office/powerpoint/2010/main" val="132427191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3949957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703</TotalTime>
  <Words>2223</Words>
  <Application>Microsoft Office PowerPoint</Application>
  <PresentationFormat>Widescreen</PresentationFormat>
  <Paragraphs>140</Paragraphs>
  <Slides>40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Educational Implications of Thorndike’s Theory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Concepts under Operant conditioning: </vt:lpstr>
      <vt:lpstr>PowerPoint Presentation</vt:lpstr>
      <vt:lpstr>SCHEDULES OF REINFORCEMENT </vt:lpstr>
      <vt:lpstr>PowerPoint Presentation</vt:lpstr>
      <vt:lpstr>Educational implication of Operant conditioning</vt:lpstr>
      <vt:lpstr>PowerPoint Presentation</vt:lpstr>
      <vt:lpstr>Gestalt (Insightful Learning)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Uttam Das</dc:creator>
  <cp:lastModifiedBy>Uttam Das</cp:lastModifiedBy>
  <cp:revision>175</cp:revision>
  <dcterms:created xsi:type="dcterms:W3CDTF">2025-09-05T09:51:38Z</dcterms:created>
  <dcterms:modified xsi:type="dcterms:W3CDTF">2025-12-12T08:03:13Z</dcterms:modified>
</cp:coreProperties>
</file>