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2" r:id="rId5"/>
    <p:sldId id="264" r:id="rId6"/>
    <p:sldId id="277" r:id="rId7"/>
    <p:sldId id="267" r:id="rId8"/>
    <p:sldId id="27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9" autoAdjust="0"/>
    <p:restoredTop sz="94660"/>
  </p:normalViewPr>
  <p:slideViewPr>
    <p:cSldViewPr>
      <p:cViewPr>
        <p:scale>
          <a:sx n="62" d="100"/>
          <a:sy n="62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2B22C-B4D3-4F42-98B9-BD2DCFB8DF86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95000-567C-410D-8357-DF816A7910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36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95000-567C-410D-8357-DF816A79103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31A2A-997C-4581-92E7-8A28E00FCC6E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FB164-FD41-469B-9E2B-20680EDFD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19200"/>
            <a:ext cx="8839200" cy="5334000"/>
          </a:xfrm>
        </p:spPr>
        <p:txBody>
          <a:bodyPr>
            <a:norm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</a:t>
            </a:r>
          </a:p>
          <a:p>
            <a:pPr algn="l"/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teacher effectiveness</a:t>
            </a:r>
          </a:p>
          <a:p>
            <a:pPr algn="l"/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teacher effectiveness</a:t>
            </a:r>
            <a:endParaRPr lang="en-US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89734"/>
            <a:ext cx="82296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Teacher Effectiveness</a:t>
            </a:r>
            <a:r>
              <a:rPr lang="en-US" sz="400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120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 who teaches others is called a teacher.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a person who helps others to acquire knowledge, competences or values.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means – efficient, fruitful, active, successful, useful, and strong.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35845"/>
            <a:ext cx="868680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Teacher Effectiveness</a:t>
            </a:r>
            <a:r>
              <a:rPr lang="en-US" sz="3600" baseline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endParaRPr lang="en-US" sz="600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 is the teacher’s ability to understand the strengths and weaknesses of every student in the classroom.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Teacher effectiveness is the quality  of a teacher who has the capability or potential of having a positive impact on student learning,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behaviour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attitudes.</a:t>
            </a:r>
          </a:p>
          <a:p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say, Teacher effectiveness is the result of effective teaching.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52400"/>
            <a:ext cx="8382000" cy="637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factor is needed for a teacher to be effective such as :</a:t>
            </a:r>
            <a:endParaRPr lang="en-US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type of activity in the lesson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subject matter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pupil backgrounds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age, ability, sex and socio-economic status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pupils’ personal characteristics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as personality, learning style, motivation and self-esteem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culture of the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609600"/>
            <a:ext cx="8305800" cy="5307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of effective teaching :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Having a positive attitude. 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development of a pleasant social climate in the classroom.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Having high expectations of what pupils can achieve. </a:t>
            </a:r>
          </a:p>
          <a:p>
            <a:pPr>
              <a:lnSpc>
                <a:spcPct val="15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Lesson clarity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7720" y="381000"/>
            <a:ext cx="8031480" cy="5226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of effective teaching :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Effective time management.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The use of a variety of teaching methods. 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appropriate and varied questioning.</a:t>
            </a:r>
          </a:p>
          <a:p>
            <a:pPr>
              <a:lnSpc>
                <a:spcPct val="200000"/>
              </a:lnSpc>
            </a:pP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Using appropriate teaching aids.</a:t>
            </a:r>
          </a:p>
        </p:txBody>
      </p:sp>
    </p:spTree>
    <p:extLst>
      <p:ext uri="{BB962C8B-B14F-4D97-AF65-F5344CB8AC3E}">
        <p14:creationId xmlns:p14="http://schemas.microsoft.com/office/powerpoint/2010/main" val="19301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995"/>
            <a:ext cx="8534400" cy="6665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Characteristics/Qualities of Teacher Effectiveness: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 of the profession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 for Children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Enthusiasm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classroom manager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of Psychology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Mastery of the Subject-matter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Punctuality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 of Questioning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Ability to prepare lesson plan</a:t>
            </a:r>
          </a:p>
          <a:p>
            <a:pPr marL="457200" lvl="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excellent communicator        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685800"/>
            <a:ext cx="8610600" cy="4038600"/>
          </a:xfrm>
        </p:spPr>
        <p:txBody>
          <a:bodyPr>
            <a:noAutofit/>
          </a:bodyPr>
          <a:lstStyle/>
          <a:p>
            <a:endParaRPr lang="en-US" sz="6600" dirty="0">
              <a:solidFill>
                <a:srgbClr val="FF0000"/>
              </a:solidFill>
              <a:latin typeface="Algerian" pitchFamily="82" charset="0"/>
            </a:endParaRPr>
          </a:p>
          <a:p>
            <a:r>
              <a:rPr lang="en-US" sz="11500" dirty="0">
                <a:solidFill>
                  <a:srgbClr val="00B050"/>
                </a:solidFill>
                <a:latin typeface="Algerian" pitchFamily="82" charset="0"/>
              </a:rPr>
              <a:t>Thank you</a:t>
            </a:r>
          </a:p>
          <a:p>
            <a:pPr algn="l"/>
            <a:endParaRPr lang="en-US" sz="3300" dirty="0">
              <a:solidFill>
                <a:schemeClr val="tx1"/>
              </a:solidFill>
            </a:endParaRPr>
          </a:p>
          <a:p>
            <a:pPr algn="l"/>
            <a:endParaRPr lang="en-US" sz="3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303</Words>
  <Application>Microsoft Office PowerPoint</Application>
  <PresentationFormat>On-screen Show (4:3)</PresentationFormat>
  <Paragraphs>55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Nasrat</dc:creator>
  <cp:lastModifiedBy>Abu Mahomed Shumsuz Zaman</cp:lastModifiedBy>
  <cp:revision>116</cp:revision>
  <dcterms:created xsi:type="dcterms:W3CDTF">2018-11-09T03:18:21Z</dcterms:created>
  <dcterms:modified xsi:type="dcterms:W3CDTF">2025-12-12T09:12:06Z</dcterms:modified>
</cp:coreProperties>
</file>