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IN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E42D23B-8237-4033-9FC3-5DCA375A0733}" type="datetimeFigureOut">
              <a:rPr lang="en-IN" smtClean="0"/>
              <a:t>06-12-2025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FB453975-8B48-4FD7-84F8-B97616FADCD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SRIMANTA </a:t>
            </a:r>
            <a:r>
              <a:rPr lang="en-IN" dirty="0" smtClean="0"/>
              <a:t>SANKARDEV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4198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IN" dirty="0" smtClean="0"/>
              <a:t>1.Promotion of Universal Education. </a:t>
            </a:r>
          </a:p>
          <a:p>
            <a:pPr marL="45720" indent="0">
              <a:buNone/>
            </a:pPr>
            <a:r>
              <a:rPr lang="en-IN" dirty="0" smtClean="0"/>
              <a:t>2. Development of Vernacular Education. </a:t>
            </a:r>
          </a:p>
          <a:p>
            <a:pPr marL="45720" indent="0">
              <a:buNone/>
            </a:pPr>
            <a:r>
              <a:rPr lang="en-IN" dirty="0" smtClean="0"/>
              <a:t>3. Integration od Art and Education. </a:t>
            </a:r>
          </a:p>
          <a:p>
            <a:pPr marL="45720" indent="0">
              <a:buNone/>
            </a:pPr>
            <a:r>
              <a:rPr lang="en-IN" dirty="0" smtClean="0"/>
              <a:t>4. Moral and Value Based Education. </a:t>
            </a:r>
          </a:p>
          <a:p>
            <a:pPr marL="45720" indent="0">
              <a:buNone/>
            </a:pPr>
            <a:r>
              <a:rPr lang="en-IN" dirty="0" smtClean="0"/>
              <a:t>5. Establishment of Educational Institutions. </a:t>
            </a:r>
          </a:p>
          <a:p>
            <a:pPr marL="45720" indent="0">
              <a:buNone/>
            </a:pPr>
            <a:r>
              <a:rPr lang="en-IN" dirty="0" smtClean="0"/>
              <a:t>6. Women education and Empowerment. </a:t>
            </a:r>
          </a:p>
          <a:p>
            <a:pPr marL="45720" indent="0">
              <a:buNone/>
            </a:pPr>
            <a:r>
              <a:rPr lang="en-IN" dirty="0" smtClean="0"/>
              <a:t>7. Contribution to Literature and Knowledge. </a:t>
            </a:r>
          </a:p>
          <a:p>
            <a:pPr marL="45720" indent="0"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800" dirty="0" smtClean="0"/>
              <a:t>Contribution of </a:t>
            </a:r>
            <a:r>
              <a:rPr lang="en-IN" sz="2800" dirty="0" err="1" smtClean="0"/>
              <a:t>srimanta</a:t>
            </a:r>
            <a:r>
              <a:rPr lang="en-IN" sz="2800" dirty="0" smtClean="0"/>
              <a:t> </a:t>
            </a:r>
            <a:r>
              <a:rPr lang="en-IN" sz="2800" dirty="0" err="1" smtClean="0"/>
              <a:t>sankardev</a:t>
            </a:r>
            <a:r>
              <a:rPr lang="en-IN" sz="2800" dirty="0" smtClean="0"/>
              <a:t> to the development of education.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93132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2132855"/>
            <a:ext cx="8407893" cy="3993623"/>
          </a:xfrm>
        </p:spPr>
        <p:txBody>
          <a:bodyPr/>
          <a:lstStyle/>
          <a:p>
            <a:pPr marL="502920" indent="-457200">
              <a:buAutoNum type="arabicPeriod"/>
            </a:pPr>
            <a:r>
              <a:rPr lang="en-IN" dirty="0" smtClean="0"/>
              <a:t>Value Education. </a:t>
            </a:r>
          </a:p>
          <a:p>
            <a:pPr marL="502920" indent="-457200">
              <a:buAutoNum type="arabicPeriod"/>
            </a:pPr>
            <a:r>
              <a:rPr lang="en-IN" dirty="0" smtClean="0"/>
              <a:t>Cultural Education. </a:t>
            </a:r>
          </a:p>
          <a:p>
            <a:pPr marL="502920" indent="-457200">
              <a:buAutoNum type="arabicPeriod"/>
            </a:pPr>
            <a:r>
              <a:rPr lang="en-IN" dirty="0" smtClean="0"/>
              <a:t>Inclusive Education.</a:t>
            </a:r>
          </a:p>
          <a:p>
            <a:pPr marL="502920" indent="-457200">
              <a:buAutoNum type="arabicPeriod"/>
            </a:pPr>
            <a:r>
              <a:rPr lang="en-IN" dirty="0" smtClean="0"/>
              <a:t>Life skills.</a:t>
            </a:r>
          </a:p>
          <a:p>
            <a:pPr marL="502920" indent="-457200">
              <a:buAutoNum type="arabicPeriod"/>
            </a:pPr>
            <a:r>
              <a:rPr lang="en-IN" dirty="0" smtClean="0"/>
              <a:t>Holistic Approach.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16632"/>
            <a:ext cx="8381260" cy="1656183"/>
          </a:xfrm>
        </p:spPr>
        <p:txBody>
          <a:bodyPr/>
          <a:lstStyle/>
          <a:p>
            <a:r>
              <a:rPr lang="en-IN" sz="2800" dirty="0" smtClean="0"/>
              <a:t>Relevance of </a:t>
            </a:r>
            <a:r>
              <a:rPr lang="en-IN" sz="2800" dirty="0" err="1" smtClean="0"/>
              <a:t>Sankardev’s</a:t>
            </a:r>
            <a:r>
              <a:rPr lang="en-IN" sz="2800" dirty="0" smtClean="0"/>
              <a:t> educational philosophy in modern times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523678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THANK YOU 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0417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err="1"/>
              <a:t>Srimanta</a:t>
            </a:r>
            <a:r>
              <a:rPr lang="en-US" sz="2800" dirty="0"/>
              <a:t> </a:t>
            </a:r>
            <a:r>
              <a:rPr lang="en-US" sz="2800" dirty="0" err="1"/>
              <a:t>Sankardeva</a:t>
            </a:r>
            <a:r>
              <a:rPr lang="en-US" sz="2800" dirty="0"/>
              <a:t> (1449–1568), the great saint, reformer, and cultural icon of Assam, developed a holistic educational philosophy that aimed at moral, social, spiritual, and cultural development of human beings. His ideas were based on </a:t>
            </a:r>
            <a:r>
              <a:rPr lang="en-US" sz="2800" dirty="0" err="1"/>
              <a:t>Ekasarana</a:t>
            </a:r>
            <a:r>
              <a:rPr lang="en-US" sz="2800" dirty="0"/>
              <a:t> Dharma and the belief in the unity of all beings under one God.</a:t>
            </a:r>
            <a:endParaRPr lang="en-IN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959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/>
              <a:t>Education for all.</a:t>
            </a:r>
          </a:p>
          <a:p>
            <a:r>
              <a:rPr lang="en-IN" sz="2800" dirty="0" smtClean="0"/>
              <a:t>Moral and spiritual development.</a:t>
            </a:r>
          </a:p>
          <a:p>
            <a:r>
              <a:rPr lang="en-IN" sz="2800" dirty="0" smtClean="0"/>
              <a:t>Democratic and egalitarian approach.</a:t>
            </a:r>
          </a:p>
          <a:p>
            <a:r>
              <a:rPr lang="en-IN" sz="2800" dirty="0" smtClean="0"/>
              <a:t>Learning through community. </a:t>
            </a:r>
          </a:p>
          <a:p>
            <a:r>
              <a:rPr lang="en-IN" sz="2800" dirty="0" smtClean="0"/>
              <a:t>Practical and life oriented education. </a:t>
            </a:r>
          </a:p>
          <a:p>
            <a:r>
              <a:rPr lang="en-IN" sz="2800" dirty="0" smtClean="0"/>
              <a:t>Psychological teaching methods. </a:t>
            </a:r>
          </a:p>
          <a:p>
            <a:r>
              <a:rPr lang="en-IN" sz="2800" dirty="0" smtClean="0"/>
              <a:t>Equality and Inclusiveness. </a:t>
            </a:r>
            <a:endParaRPr lang="en-IN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Sankardeva’s</a:t>
            </a:r>
            <a:r>
              <a:rPr lang="en-IN" dirty="0" smtClean="0"/>
              <a:t> Educational Philosophy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2716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 smtClean="0"/>
              <a:t>Development of pure character. </a:t>
            </a:r>
          </a:p>
          <a:p>
            <a:r>
              <a:rPr lang="en-IN" sz="2800" dirty="0" smtClean="0"/>
              <a:t>Social harmony and unity. </a:t>
            </a:r>
          </a:p>
          <a:p>
            <a:r>
              <a:rPr lang="en-IN" sz="2800" dirty="0" smtClean="0"/>
              <a:t>Dedication to God and good actions. </a:t>
            </a:r>
          </a:p>
          <a:p>
            <a:r>
              <a:rPr lang="en-IN" sz="2800" dirty="0" smtClean="0"/>
              <a:t>Elimination of superstition and social evils. </a:t>
            </a:r>
          </a:p>
          <a:p>
            <a:r>
              <a:rPr lang="en-IN" sz="2800" dirty="0" smtClean="0"/>
              <a:t>Establishment of a peaceful and cultured society. </a:t>
            </a:r>
            <a:endParaRPr lang="en-IN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Goals of Education according to </a:t>
            </a:r>
            <a:r>
              <a:rPr lang="en-IN" dirty="0" err="1" smtClean="0"/>
              <a:t>Sankardev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444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sz="2800" dirty="0" err="1" smtClean="0"/>
              <a:t>Satras</a:t>
            </a:r>
            <a:r>
              <a:rPr lang="en-IN" sz="2800" dirty="0" smtClean="0"/>
              <a:t> : Centres of learning, art, music, discipline, community life. </a:t>
            </a:r>
            <a:endParaRPr lang="en-IN" sz="2800" dirty="0" smtClean="0"/>
          </a:p>
          <a:p>
            <a:pPr marL="617220" indent="-571500">
              <a:buAutoNum type="romanLcPeriod"/>
            </a:pPr>
            <a:r>
              <a:rPr lang="en-IN" sz="2800" dirty="0" smtClean="0"/>
              <a:t>Provide formal and moral education. 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Trained disciplines in performing arts like </a:t>
            </a:r>
            <a:r>
              <a:rPr lang="en-IN" sz="2800" dirty="0" err="1" smtClean="0"/>
              <a:t>sattriya</a:t>
            </a:r>
            <a:r>
              <a:rPr lang="en-IN" sz="2800" dirty="0" smtClean="0"/>
              <a:t> dance, </a:t>
            </a:r>
            <a:r>
              <a:rPr lang="en-IN" sz="2800" dirty="0" err="1" smtClean="0"/>
              <a:t>Ankiya</a:t>
            </a:r>
            <a:r>
              <a:rPr lang="en-IN" sz="2800" dirty="0" smtClean="0"/>
              <a:t> </a:t>
            </a:r>
            <a:r>
              <a:rPr lang="en-IN" sz="2800" dirty="0" err="1" smtClean="0"/>
              <a:t>Naat</a:t>
            </a:r>
            <a:r>
              <a:rPr lang="en-IN" sz="2800" dirty="0" smtClean="0"/>
              <a:t> and </a:t>
            </a:r>
            <a:r>
              <a:rPr lang="en-IN" sz="2800" dirty="0" err="1" smtClean="0"/>
              <a:t>Borgeet</a:t>
            </a:r>
            <a:r>
              <a:rPr lang="en-IN" sz="2800" dirty="0" smtClean="0"/>
              <a:t>.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Promotes discipline, </a:t>
            </a:r>
            <a:r>
              <a:rPr lang="en-IN" sz="2800" dirty="0" err="1" smtClean="0"/>
              <a:t>cleaniness</a:t>
            </a:r>
            <a:r>
              <a:rPr lang="en-IN" sz="2800" dirty="0" smtClean="0"/>
              <a:t>, and self reliance among learners. </a:t>
            </a:r>
            <a:endParaRPr lang="en-IN" sz="2800" dirty="0" smtClean="0"/>
          </a:p>
          <a:p>
            <a:pPr marL="45720" indent="0">
              <a:buNone/>
            </a:pPr>
            <a:endParaRPr lang="en-IN" sz="2800" dirty="0" smtClean="0"/>
          </a:p>
          <a:p>
            <a:r>
              <a:rPr lang="en-IN" sz="2800" dirty="0" err="1" smtClean="0"/>
              <a:t>Namghar</a:t>
            </a:r>
            <a:r>
              <a:rPr lang="en-IN" sz="2800" dirty="0" smtClean="0"/>
              <a:t> </a:t>
            </a:r>
            <a:r>
              <a:rPr lang="en-IN" sz="2800" dirty="0" smtClean="0"/>
              <a:t>( Prayer Hall) : </a:t>
            </a:r>
            <a:r>
              <a:rPr lang="en-IN" sz="2800" dirty="0" smtClean="0"/>
              <a:t>Cultural and moral education, public gathering, social leaning</a:t>
            </a:r>
            <a:r>
              <a:rPr lang="en-IN" sz="2800" dirty="0" smtClean="0"/>
              <a:t>.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Learn religious scriptures. 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Discuss moral values. 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Sing devotional songs. </a:t>
            </a:r>
          </a:p>
          <a:p>
            <a:pPr marL="617220" indent="-571500">
              <a:buAutoNum type="romanLcPeriod"/>
            </a:pPr>
            <a:r>
              <a:rPr lang="en-IN" sz="2800" dirty="0" smtClean="0"/>
              <a:t>Develop Community co-operation and unity. </a:t>
            </a:r>
            <a:r>
              <a:rPr lang="en-IN" sz="2800" dirty="0" smtClean="0"/>
              <a:t>  </a:t>
            </a:r>
            <a:endParaRPr lang="en-IN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Institutions developed for education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76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Language and Literature. </a:t>
            </a:r>
          </a:p>
          <a:p>
            <a:r>
              <a:rPr lang="en-IN" dirty="0" smtClean="0"/>
              <a:t>Scriptural studies.</a:t>
            </a:r>
          </a:p>
          <a:p>
            <a:r>
              <a:rPr lang="en-IN" dirty="0" smtClean="0"/>
              <a:t>Performing arts. </a:t>
            </a:r>
          </a:p>
          <a:p>
            <a:r>
              <a:rPr lang="en-IN" dirty="0" smtClean="0"/>
              <a:t>Ethics and Values. </a:t>
            </a:r>
          </a:p>
          <a:p>
            <a:r>
              <a:rPr lang="en-IN" dirty="0" smtClean="0"/>
              <a:t>Social Learning.  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Curriculum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78466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Storytelling.</a:t>
            </a:r>
          </a:p>
          <a:p>
            <a:r>
              <a:rPr lang="en-IN" dirty="0" smtClean="0"/>
              <a:t>Music and devotional songs.</a:t>
            </a:r>
          </a:p>
          <a:p>
            <a:r>
              <a:rPr lang="en-IN" dirty="0" smtClean="0"/>
              <a:t>Drama.</a:t>
            </a:r>
          </a:p>
          <a:p>
            <a:r>
              <a:rPr lang="en-IN" dirty="0" smtClean="0"/>
              <a:t>Dance and art.</a:t>
            </a:r>
          </a:p>
          <a:p>
            <a:r>
              <a:rPr lang="en-IN" dirty="0" smtClean="0"/>
              <a:t>Group discussion and community learning. </a:t>
            </a:r>
          </a:p>
          <a:p>
            <a:r>
              <a:rPr lang="en-IN" dirty="0" smtClean="0"/>
              <a:t>Interactive Learning. 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Methods of Teaching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397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dirty="0" err="1"/>
              <a:t>Sankardev</a:t>
            </a:r>
            <a:r>
              <a:rPr lang="en-US" dirty="0"/>
              <a:t>, a teacher was not just an instructor but a spiritual guide</a:t>
            </a:r>
            <a:r>
              <a:rPr lang="en-US" dirty="0" smtClean="0"/>
              <a:t>. He </a:t>
            </a:r>
            <a:r>
              <a:rPr lang="en-US" dirty="0"/>
              <a:t>emphasized that teachers </a:t>
            </a:r>
            <a:r>
              <a:rPr lang="en-US" dirty="0" smtClean="0"/>
              <a:t>must:</a:t>
            </a:r>
          </a:p>
          <a:p>
            <a:endParaRPr lang="en-US" dirty="0"/>
          </a:p>
          <a:p>
            <a:r>
              <a:rPr lang="en-US" dirty="0" smtClean="0"/>
              <a:t>Possess </a:t>
            </a:r>
            <a:r>
              <a:rPr lang="en-US" dirty="0"/>
              <a:t>moral integrity and devotion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Lead </a:t>
            </a:r>
            <a:r>
              <a:rPr lang="en-US" dirty="0"/>
              <a:t>by example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Treat </a:t>
            </a:r>
            <a:r>
              <a:rPr lang="en-US" dirty="0"/>
              <a:t>all students with equality and love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Inspire </a:t>
            </a:r>
            <a:r>
              <a:rPr lang="en-US" dirty="0"/>
              <a:t>learners towards truth, service, and spirituality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smtClean="0"/>
              <a:t>In </a:t>
            </a:r>
            <a:r>
              <a:rPr lang="en-US" dirty="0"/>
              <a:t>his educational philosophy, the teacher-student relationship was sacred—a bond of trust, respect, and guidance.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Role of Teacher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3942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Students, according to </a:t>
            </a:r>
            <a:r>
              <a:rPr lang="en-US" dirty="0" err="1"/>
              <a:t>Sankardev</a:t>
            </a:r>
            <a:r>
              <a:rPr lang="en-US" dirty="0"/>
              <a:t>, were seekers of truth and virtue. They were expected to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Approach </a:t>
            </a:r>
            <a:r>
              <a:rPr lang="en-US" dirty="0"/>
              <a:t>learning with humility and discipline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Respect </a:t>
            </a:r>
            <a:r>
              <a:rPr lang="en-US" dirty="0"/>
              <a:t>teachers and elders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Practice </a:t>
            </a:r>
            <a:r>
              <a:rPr lang="en-US" dirty="0"/>
              <a:t>devotion, self-control, and social responsibility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Contribute </a:t>
            </a:r>
            <a:r>
              <a:rPr lang="en-US" dirty="0"/>
              <a:t>to the well-being of the community.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Role of Student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59348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36</TotalTime>
  <Words>468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Grid</vt:lpstr>
      <vt:lpstr>SRIMANTA SANKARDEV</vt:lpstr>
      <vt:lpstr>INTRODUCTION </vt:lpstr>
      <vt:lpstr>Sankardeva’s Educational Philosophy </vt:lpstr>
      <vt:lpstr>Goals of Education according to Sankardev</vt:lpstr>
      <vt:lpstr>Institutions developed for education </vt:lpstr>
      <vt:lpstr>Curriculum </vt:lpstr>
      <vt:lpstr>Methods of Teaching </vt:lpstr>
      <vt:lpstr>Role of Teacher </vt:lpstr>
      <vt:lpstr>Role of Student</vt:lpstr>
      <vt:lpstr>Contribution of srimanta sankardev to the development of education. </vt:lpstr>
      <vt:lpstr>Relevance of Sankardev’s educational philosophy in modern times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SRIMANTA SHANKARDEV</dc:title>
  <dc:creator>ky.mazumder@gmail.com</dc:creator>
  <cp:lastModifiedBy>ky.mazumder@gmail.com</cp:lastModifiedBy>
  <cp:revision>12</cp:revision>
  <dcterms:created xsi:type="dcterms:W3CDTF">2025-12-06T04:34:25Z</dcterms:created>
  <dcterms:modified xsi:type="dcterms:W3CDTF">2025-12-06T09:09:50Z</dcterms:modified>
</cp:coreProperties>
</file>