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8D12E01-25A5-4297-AAA2-9CFA6DA03930}" type="datetimeFigureOut">
              <a:rPr lang="en-IN" smtClean="0"/>
              <a:t>04-12-2025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D3E7487-6CE7-4519-85C0-C1247BD71CD7}" type="slidenum">
              <a:rPr lang="en-IN" smtClean="0"/>
              <a:t>‹#›</a:t>
            </a:fld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sz="6600" dirty="0" smtClean="0"/>
              <a:t>Relationship  Between Education and </a:t>
            </a:r>
            <a:r>
              <a:rPr lang="en-IN" sz="6600" dirty="0" smtClean="0"/>
              <a:t>Philosophy </a:t>
            </a:r>
            <a:endParaRPr lang="en-IN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148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Both </a:t>
            </a:r>
            <a:r>
              <a:rPr lang="en-US" dirty="0"/>
              <a:t>are closely inter-related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2. "Philosophy </a:t>
            </a:r>
            <a:r>
              <a:rPr lang="en-US" dirty="0"/>
              <a:t>is the contemplative side of life whereas 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Education </a:t>
            </a:r>
            <a:r>
              <a:rPr lang="en-US" dirty="0"/>
              <a:t>is the active side of life</a:t>
            </a:r>
            <a:r>
              <a:rPr lang="en-US" dirty="0" smtClean="0"/>
              <a:t>".</a:t>
            </a:r>
          </a:p>
          <a:p>
            <a:pPr marL="0" indent="0">
              <a:buNone/>
            </a:pPr>
            <a:r>
              <a:rPr lang="en-US" dirty="0" smtClean="0"/>
              <a:t>3. If </a:t>
            </a:r>
            <a:r>
              <a:rPr lang="en-US" dirty="0"/>
              <a:t>education is the physical body, Philosophy is its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soul.“</a:t>
            </a:r>
          </a:p>
          <a:p>
            <a:pPr marL="0" indent="0">
              <a:buNone/>
            </a:pPr>
            <a:r>
              <a:rPr lang="en-US" dirty="0" smtClean="0"/>
              <a:t>4. Both </a:t>
            </a:r>
            <a:r>
              <a:rPr lang="en-US" dirty="0"/>
              <a:t>are related like Flower &amp; fragrance, flesh &amp;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blood.</a:t>
            </a:r>
          </a:p>
          <a:p>
            <a:pPr marL="0" indent="0">
              <a:buNone/>
            </a:pPr>
            <a:r>
              <a:rPr lang="en-US" dirty="0" smtClean="0"/>
              <a:t>5. They </a:t>
            </a:r>
            <a:r>
              <a:rPr lang="en-US" dirty="0"/>
              <a:t>are the two side of the same coin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Philosophy </a:t>
            </a:r>
            <a:r>
              <a:rPr lang="en-US" dirty="0"/>
              <a:t>is the theoretical side whereas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education </a:t>
            </a:r>
            <a:r>
              <a:rPr lang="en-US" dirty="0"/>
              <a:t>is the practical side of Philosophy.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5641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7</a:t>
            </a:r>
            <a:r>
              <a:rPr lang="en-US" dirty="0" smtClean="0"/>
              <a:t>. Education </a:t>
            </a:r>
            <a:r>
              <a:rPr lang="en-US" dirty="0"/>
              <a:t>and philosophy are dynamic because both deals with a human being and their life.</a:t>
            </a:r>
          </a:p>
          <a:p>
            <a:pPr marL="109728" indent="0">
              <a:buNone/>
            </a:pPr>
            <a:r>
              <a:rPr lang="en-US" dirty="0"/>
              <a:t>8</a:t>
            </a:r>
            <a:r>
              <a:rPr lang="en-US" dirty="0" smtClean="0"/>
              <a:t>. </a:t>
            </a:r>
            <a:r>
              <a:rPr lang="en-US" dirty="0"/>
              <a:t>Philosophy sets the goal and creates a good life among the individual but education finds out the solution by which the goal of a human being can be fulfilled.</a:t>
            </a:r>
          </a:p>
          <a:p>
            <a:pPr marL="109728" indent="0">
              <a:buNone/>
            </a:pPr>
            <a:r>
              <a:rPr lang="en-US" dirty="0"/>
              <a:t>9</a:t>
            </a:r>
            <a:r>
              <a:rPr lang="en-US" dirty="0" smtClean="0"/>
              <a:t>. </a:t>
            </a:r>
            <a:r>
              <a:rPr lang="en-US" dirty="0"/>
              <a:t>Philosophy determines what constitutes a life but education makes that life very glorious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r>
              <a:rPr lang="en-US" dirty="0"/>
              <a:t>10. Philosophy deals with the end but education deals with some techniques to achieve those ends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4627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.</a:t>
            </a:r>
            <a:endParaRPr lang="en-US" dirty="0"/>
          </a:p>
          <a:p>
            <a:pPr marL="109728" indent="0">
              <a:buNone/>
            </a:pPr>
            <a:r>
              <a:rPr lang="en-US" dirty="0" smtClean="0"/>
              <a:t>11. </a:t>
            </a:r>
            <a:r>
              <a:rPr lang="en-US" dirty="0"/>
              <a:t>Philosophy deals with some abstraction but education is concrete in nature.</a:t>
            </a:r>
          </a:p>
          <a:p>
            <a:pPr marL="109728" indent="0">
              <a:buNone/>
            </a:pPr>
            <a:r>
              <a:rPr lang="en-US" dirty="0" smtClean="0"/>
              <a:t>12. </a:t>
            </a:r>
            <a:r>
              <a:rPr lang="en-US" dirty="0"/>
              <a:t>Truth and principle can be established through philosophy but education helps to it in a process.</a:t>
            </a:r>
          </a:p>
          <a:p>
            <a:pPr marL="109728" indent="0">
              <a:buNone/>
            </a:pPr>
            <a:r>
              <a:rPr lang="en-US" dirty="0" smtClean="0"/>
              <a:t>13. </a:t>
            </a:r>
            <a:r>
              <a:rPr lang="en-US" dirty="0"/>
              <a:t>Philosophy is the love of wisdom but education collects all this wisdom for the Individual.</a:t>
            </a:r>
          </a:p>
          <a:p>
            <a:pPr marL="109728" indent="0">
              <a:buNone/>
            </a:pPr>
            <a:r>
              <a:rPr lang="en-US" dirty="0" smtClean="0"/>
              <a:t>14.Philosophy </a:t>
            </a:r>
            <a:r>
              <a:rPr lang="en-US" dirty="0"/>
              <a:t>determine the various aspect of education but education is a part of philosophy so that there is saying "philosophy is the mother of all subject".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4022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THANK YOU 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3729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16</TotalTime>
  <Words>256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Executive</vt:lpstr>
      <vt:lpstr>Relationship  Between Education and Philosophy </vt:lpstr>
      <vt:lpstr>PowerPoint Presentation</vt:lpstr>
      <vt:lpstr>PowerPoint Presentation</vt:lpstr>
      <vt:lpstr>PowerPoint Presentation</vt:lpstr>
      <vt:lpstr>THANK YOU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 Between Education and Philosphy</dc:title>
  <dc:creator>ky.mazumder@gmail.com</dc:creator>
  <cp:lastModifiedBy>ky.mazumder@gmail.com</cp:lastModifiedBy>
  <cp:revision>7</cp:revision>
  <dcterms:created xsi:type="dcterms:W3CDTF">2025-12-04T07:19:31Z</dcterms:created>
  <dcterms:modified xsi:type="dcterms:W3CDTF">2025-12-04T07:37:08Z</dcterms:modified>
</cp:coreProperties>
</file>