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E0FF204-C732-4800-98FC-4E17FD9E0FB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725BBB1-CCFC-40F3-9B3E-62CF1B3F41F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F204-C732-4800-98FC-4E17FD9E0FB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BBB1-CCFC-40F3-9B3E-62CF1B3F41F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F204-C732-4800-98FC-4E17FD9E0FB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BBB1-CCFC-40F3-9B3E-62CF1B3F41F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E0FF204-C732-4800-98FC-4E17FD9E0FB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BBB1-CCFC-40F3-9B3E-62CF1B3F41F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E0FF204-C732-4800-98FC-4E17FD9E0FB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725BBB1-CCFC-40F3-9B3E-62CF1B3F41F9}" type="slidenum">
              <a:rPr lang="en-IN" smtClean="0"/>
              <a:t>‹#›</a:t>
            </a:fld>
            <a:endParaRPr lang="en-IN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E0FF204-C732-4800-98FC-4E17FD9E0FB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725BBB1-CCFC-40F3-9B3E-62CF1B3F41F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E0FF204-C732-4800-98FC-4E17FD9E0FB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725BBB1-CCFC-40F3-9B3E-62CF1B3F41F9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F204-C732-4800-98FC-4E17FD9E0FB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BBB1-CCFC-40F3-9B3E-62CF1B3F41F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E0FF204-C732-4800-98FC-4E17FD9E0FB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725BBB1-CCFC-40F3-9B3E-62CF1B3F41F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E0FF204-C732-4800-98FC-4E17FD9E0FB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725BBB1-CCFC-40F3-9B3E-62CF1B3F41F9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E0FF204-C732-4800-98FC-4E17FD9E0FB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725BBB1-CCFC-40F3-9B3E-62CF1B3F41F9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E0FF204-C732-4800-98FC-4E17FD9E0FB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725BBB1-CCFC-40F3-9B3E-62CF1B3F41F9}" type="slidenum">
              <a:rPr lang="en-IN" smtClean="0"/>
              <a:t>‹#›</a:t>
            </a:fld>
            <a:endParaRPr lang="en-I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Educational Philosophy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3914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smtClean="0"/>
              <a:t>Meaning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Now, the combination of (</a:t>
            </a:r>
            <a:r>
              <a:rPr lang="en-US" dirty="0" smtClean="0"/>
              <a:t>Education + </a:t>
            </a:r>
            <a:r>
              <a:rPr lang="en-US" dirty="0"/>
              <a:t>Philosophy) = Educational </a:t>
            </a:r>
            <a:r>
              <a:rPr lang="en-US" dirty="0" smtClean="0"/>
              <a:t>Philosophy.</a:t>
            </a:r>
          </a:p>
          <a:p>
            <a:r>
              <a:rPr lang="en-US" dirty="0" smtClean="0"/>
              <a:t>It </a:t>
            </a:r>
            <a:r>
              <a:rPr lang="en-US" dirty="0"/>
              <a:t>is a branch of Philosophy which answers all educational questions or problems</a:t>
            </a:r>
            <a:r>
              <a:rPr lang="en-US" dirty="0" smtClean="0"/>
              <a:t>.</a:t>
            </a:r>
          </a:p>
          <a:p>
            <a:r>
              <a:rPr lang="en-US" dirty="0" smtClean="0"/>
              <a:t>Both </a:t>
            </a:r>
            <a:r>
              <a:rPr lang="en-US" dirty="0"/>
              <a:t>are interrelated and complementary to each others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"</a:t>
            </a:r>
            <a:r>
              <a:rPr lang="en-US" dirty="0"/>
              <a:t>Philosophy without Education is Blind. Education without Philosophy is Lame</a:t>
            </a:r>
            <a:r>
              <a:rPr lang="en-US" dirty="0" smtClean="0"/>
              <a:t>.</a:t>
            </a:r>
          </a:p>
          <a:p>
            <a:r>
              <a:rPr lang="en-US" dirty="0" smtClean="0"/>
              <a:t>"</a:t>
            </a:r>
            <a:r>
              <a:rPr lang="en-US" dirty="0"/>
              <a:t>Philosophy gives direction to Education and Education proceeds on right lines with the help of Philosophy</a:t>
            </a:r>
            <a:r>
              <a:rPr lang="en-US" dirty="0" smtClean="0"/>
              <a:t>.</a:t>
            </a:r>
          </a:p>
          <a:p>
            <a:r>
              <a:rPr lang="en-US" dirty="0" smtClean="0"/>
              <a:t>Ross</a:t>
            </a:r>
            <a:r>
              <a:rPr lang="en-US" dirty="0"/>
              <a:t>: "Philosophy and Education are two sides of a same coin."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07094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Definitions of Educational </a:t>
            </a:r>
            <a:r>
              <a:rPr lang="en-IN" dirty="0" smtClean="0"/>
              <a:t>Philosophy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John Dewey</a:t>
            </a:r>
            <a:r>
              <a:rPr lang="en-US" dirty="0"/>
              <a:t>, "Educational Philosophy is the most significant phase of Philosophy, for it is through the process of Education that knowledge is obtained</a:t>
            </a:r>
            <a:r>
              <a:rPr lang="en-US" dirty="0" smtClean="0"/>
              <a:t>".</a:t>
            </a:r>
          </a:p>
          <a:p>
            <a:r>
              <a:rPr lang="en-US" dirty="0" smtClean="0"/>
              <a:t>Herbert </a:t>
            </a:r>
            <a:r>
              <a:rPr lang="en-US" dirty="0"/>
              <a:t>Spencer: "Philosophy is concerned with everything as a universal science</a:t>
            </a:r>
            <a:r>
              <a:rPr lang="en-US" dirty="0" smtClean="0"/>
              <a:t>.“</a:t>
            </a:r>
          </a:p>
          <a:p>
            <a:r>
              <a:rPr lang="en-US" dirty="0" err="1" smtClean="0"/>
              <a:t>Radhakrishnan</a:t>
            </a:r>
            <a:r>
              <a:rPr lang="en-US" dirty="0" smtClean="0"/>
              <a:t>, </a:t>
            </a:r>
            <a:r>
              <a:rPr lang="en-US" dirty="0"/>
              <a:t>"It is a natural inquiry into the nature of reality."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79539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Nature of Educational Philosophy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It related Philosophy to life through the medium of Education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</a:t>
            </a:r>
            <a:r>
              <a:rPr lang="en-US" dirty="0"/>
              <a:t>helps to acquire knowledge and skills in </a:t>
            </a:r>
            <a:r>
              <a:rPr lang="en-US" dirty="0" smtClean="0"/>
              <a:t>Education.</a:t>
            </a:r>
          </a:p>
          <a:p>
            <a:r>
              <a:rPr lang="en-US" dirty="0" smtClean="0"/>
              <a:t>It </a:t>
            </a:r>
            <a:r>
              <a:rPr lang="en-US" dirty="0"/>
              <a:t>solves all educational issues and problems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</a:t>
            </a:r>
            <a:r>
              <a:rPr lang="en-US" dirty="0"/>
              <a:t>determines the aims of human life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helps in achieving goals in human life</a:t>
            </a:r>
            <a:r>
              <a:rPr lang="en-US" dirty="0" smtClean="0"/>
              <a:t>.</a:t>
            </a:r>
            <a:endParaRPr lang="en-IN" dirty="0" smtClean="0"/>
          </a:p>
          <a:p>
            <a:r>
              <a:rPr lang="en-IN" dirty="0" smtClean="0"/>
              <a:t>Normative and perspective in Nature.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31176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Scope of Educational Philosophy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Aims of Education </a:t>
            </a:r>
          </a:p>
          <a:p>
            <a:r>
              <a:rPr lang="en-IN" dirty="0" smtClean="0"/>
              <a:t>Curriculum Construction</a:t>
            </a:r>
          </a:p>
          <a:p>
            <a:r>
              <a:rPr lang="en-IN" dirty="0" smtClean="0"/>
              <a:t>Nature of Reality.</a:t>
            </a:r>
          </a:p>
          <a:p>
            <a:r>
              <a:rPr lang="en-IN" dirty="0" smtClean="0"/>
              <a:t>Speculative Role. </a:t>
            </a:r>
          </a:p>
          <a:p>
            <a:r>
              <a:rPr lang="en-IN" dirty="0" smtClean="0"/>
              <a:t>Educational Philosophy as Logical and Reasoning. </a:t>
            </a:r>
          </a:p>
          <a:p>
            <a:r>
              <a:rPr lang="en-IN" dirty="0" smtClean="0"/>
              <a:t>Methods of Teaching.</a:t>
            </a:r>
          </a:p>
          <a:p>
            <a:r>
              <a:rPr lang="en-IN" dirty="0" smtClean="0"/>
              <a:t>Institutional Planning.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7464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Significance of Educational Philosophy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Provides clear educational goals. </a:t>
            </a:r>
          </a:p>
          <a:p>
            <a:r>
              <a:rPr lang="en-IN" dirty="0" smtClean="0"/>
              <a:t>Guides Curriculum Construction.</a:t>
            </a:r>
          </a:p>
          <a:p>
            <a:r>
              <a:rPr lang="en-IN" dirty="0" smtClean="0"/>
              <a:t>Influences teaching methods.</a:t>
            </a:r>
          </a:p>
          <a:p>
            <a:r>
              <a:rPr lang="en-IN" dirty="0" smtClean="0"/>
              <a:t>Shapes the role of the teacher. </a:t>
            </a:r>
          </a:p>
          <a:p>
            <a:r>
              <a:rPr lang="en-IN" dirty="0" smtClean="0"/>
              <a:t>Determines Concept of discipline. </a:t>
            </a:r>
          </a:p>
          <a:p>
            <a:r>
              <a:rPr lang="en-IN" dirty="0" smtClean="0"/>
              <a:t>Helps in educational planning and policy making. </a:t>
            </a:r>
          </a:p>
          <a:p>
            <a:r>
              <a:rPr lang="en-IN" dirty="0" smtClean="0"/>
              <a:t>Ensures holistic development of the child. </a:t>
            </a:r>
          </a:p>
          <a:p>
            <a:r>
              <a:rPr lang="en-IN" dirty="0" smtClean="0"/>
              <a:t>Bridges tradition </a:t>
            </a:r>
            <a:r>
              <a:rPr lang="en-IN" smtClean="0"/>
              <a:t>and </a:t>
            </a:r>
            <a:r>
              <a:rPr lang="en-IN" smtClean="0"/>
              <a:t>modernity.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85420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THANK YOU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439102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145</TotalTime>
  <Words>281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Verve</vt:lpstr>
      <vt:lpstr>Educational Philosophy </vt:lpstr>
      <vt:lpstr>Meaning </vt:lpstr>
      <vt:lpstr>Definitions of Educational Philosophy</vt:lpstr>
      <vt:lpstr>Nature of Educational Philosophy </vt:lpstr>
      <vt:lpstr>Scope of Educational Philosophy </vt:lpstr>
      <vt:lpstr>Significance of Educational Philosophy</vt:lpstr>
      <vt:lpstr>THANK YOU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Educational Philosophy</dc:title>
  <dc:creator>ky.mazumder@gmail.com</dc:creator>
  <cp:lastModifiedBy>ky.mazumder@gmail.com</cp:lastModifiedBy>
  <cp:revision>16</cp:revision>
  <dcterms:created xsi:type="dcterms:W3CDTF">2025-12-04T04:57:03Z</dcterms:created>
  <dcterms:modified xsi:type="dcterms:W3CDTF">2025-12-05T04:48:07Z</dcterms:modified>
</cp:coreProperties>
</file>