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3" r:id="rId4"/>
    <p:sldId id="262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D9B17-3A00-42CF-B018-0AF5D9FB085A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F8BAB-D75C-4F0A-8503-C459E1FDD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357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D9B17-3A00-42CF-B018-0AF5D9FB085A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F8BAB-D75C-4F0A-8503-C459E1FDD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986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D9B17-3A00-42CF-B018-0AF5D9FB085A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F8BAB-D75C-4F0A-8503-C459E1FDD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4893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D9B17-3A00-42CF-B018-0AF5D9FB085A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F8BAB-D75C-4F0A-8503-C459E1FDD28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317569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D9B17-3A00-42CF-B018-0AF5D9FB085A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F8BAB-D75C-4F0A-8503-C459E1FDD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8828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D9B17-3A00-42CF-B018-0AF5D9FB085A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F8BAB-D75C-4F0A-8503-C459E1FDD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4274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D9B17-3A00-42CF-B018-0AF5D9FB085A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F8BAB-D75C-4F0A-8503-C459E1FDD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105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D9B17-3A00-42CF-B018-0AF5D9FB085A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F8BAB-D75C-4F0A-8503-C459E1FDD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845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D9B17-3A00-42CF-B018-0AF5D9FB085A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F8BAB-D75C-4F0A-8503-C459E1FDD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287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D9B17-3A00-42CF-B018-0AF5D9FB085A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F8BAB-D75C-4F0A-8503-C459E1FDD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186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D9B17-3A00-42CF-B018-0AF5D9FB085A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F8BAB-D75C-4F0A-8503-C459E1FDD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467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D9B17-3A00-42CF-B018-0AF5D9FB085A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F8BAB-D75C-4F0A-8503-C459E1FDD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582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D9B17-3A00-42CF-B018-0AF5D9FB085A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F8BAB-D75C-4F0A-8503-C459E1FDD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796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D9B17-3A00-42CF-B018-0AF5D9FB085A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F8BAB-D75C-4F0A-8503-C459E1FDD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08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D9B17-3A00-42CF-B018-0AF5D9FB085A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F8BAB-D75C-4F0A-8503-C459E1FDD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59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D9B17-3A00-42CF-B018-0AF5D9FB085A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F8BAB-D75C-4F0A-8503-C459E1FDD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255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D9B17-3A00-42CF-B018-0AF5D9FB085A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F8BAB-D75C-4F0A-8503-C459E1FDD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607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BED9B17-3A00-42CF-B018-0AF5D9FB085A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5F8BAB-D75C-4F0A-8503-C459E1FDD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2651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61A203-0F51-45A7-4012-C05E4B8D2E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4" y="1447800"/>
            <a:ext cx="9720863" cy="3329581"/>
          </a:xfrm>
        </p:spPr>
        <p:txBody>
          <a:bodyPr/>
          <a:lstStyle/>
          <a:p>
            <a:r>
              <a:rPr lang="en-US" b="1" dirty="0">
                <a:solidFill>
                  <a:srgbClr val="FFFF00"/>
                </a:solidFill>
              </a:rPr>
              <a:t>Peer Culture and Gender Bias</a:t>
            </a:r>
          </a:p>
        </p:txBody>
      </p:sp>
    </p:spTree>
    <p:extLst>
      <p:ext uri="{BB962C8B-B14F-4D97-AF65-F5344CB8AC3E}">
        <p14:creationId xmlns:p14="http://schemas.microsoft.com/office/powerpoint/2010/main" val="3915653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979C9-7496-AE24-3A24-A8D11FD78A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FF00"/>
                </a:solidFill>
              </a:rPr>
              <a:t>Meaning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F8D6F9-3B12-FD7F-5B66-59BECB37C3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9758652" cy="4195481"/>
          </a:xfrm>
        </p:spPr>
        <p:txBody>
          <a:bodyPr>
            <a:normAutofit/>
          </a:bodyPr>
          <a:lstStyle/>
          <a:p>
            <a:r>
              <a:rPr lang="en-US" sz="2800" dirty="0"/>
              <a:t>Peer culture refers to the social norms, values, behaviors, and attitudes that are shared and reinforced by a group of peers.</a:t>
            </a:r>
          </a:p>
          <a:p>
            <a:r>
              <a:rPr lang="en-US" sz="2800" dirty="0"/>
              <a:t> It can influence how individuals think, feel, and behave, particularly during adolescence and young adulthood.</a:t>
            </a:r>
          </a:p>
        </p:txBody>
      </p:sp>
    </p:spTree>
    <p:extLst>
      <p:ext uri="{BB962C8B-B14F-4D97-AF65-F5344CB8AC3E}">
        <p14:creationId xmlns:p14="http://schemas.microsoft.com/office/powerpoint/2010/main" val="24863914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 smtClean="0">
                <a:solidFill>
                  <a:srgbClr val="FFFF00"/>
                </a:solidFill>
              </a:rPr>
              <a:t>About Peer Group</a:t>
            </a:r>
            <a:endParaRPr lang="en-IN" sz="44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3200" dirty="0" smtClean="0"/>
              <a:t>The meaning of the word </a:t>
            </a:r>
            <a:r>
              <a:rPr lang="en-US" sz="3200" b="1" dirty="0" smtClean="0">
                <a:solidFill>
                  <a:schemeClr val="accent1"/>
                </a:solidFill>
              </a:rPr>
              <a:t>‘Peer’ </a:t>
            </a:r>
            <a:r>
              <a:rPr lang="en-US" sz="3200" dirty="0" smtClean="0"/>
              <a:t>in simple terms refers to people who are equal in such respects as age, education, social class etc.</a:t>
            </a:r>
          </a:p>
          <a:p>
            <a:pPr algn="just"/>
            <a:r>
              <a:rPr lang="en-US" sz="3200" dirty="0" smtClean="0"/>
              <a:t>The meaning of </a:t>
            </a:r>
            <a:r>
              <a:rPr lang="en-US" sz="3200" b="1" dirty="0" smtClean="0">
                <a:solidFill>
                  <a:schemeClr val="accent1"/>
                </a:solidFill>
              </a:rPr>
              <a:t>‘Peer Group’ </a:t>
            </a:r>
            <a:r>
              <a:rPr lang="en-US" sz="3200" dirty="0" smtClean="0"/>
              <a:t>is also given as ‘a group of people, especially people who are the same age, social class etc. as yourself’</a:t>
            </a:r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32813729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Gender Bias</a:t>
            </a:r>
            <a:endParaRPr lang="en-IN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0327" y="1579418"/>
            <a:ext cx="10861964" cy="466898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 </a:t>
            </a:r>
            <a:r>
              <a:rPr lang="en-US" sz="2800" b="1" dirty="0">
                <a:solidFill>
                  <a:srgbClr val="FFFF00"/>
                </a:solidFill>
              </a:rPr>
              <a:t>Reinforcing stereotypes: </a:t>
            </a:r>
            <a:r>
              <a:rPr lang="en-US" sz="2800" dirty="0"/>
              <a:t>Peers can reinforce traditional gender stereotypes, such as expectations around behavior, appearance, and interests.</a:t>
            </a:r>
          </a:p>
          <a:p>
            <a:r>
              <a:rPr lang="en-US" sz="2800" b="1" dirty="0">
                <a:solidFill>
                  <a:srgbClr val="FFFF00"/>
                </a:solidFill>
              </a:rPr>
              <a:t>Social norms: </a:t>
            </a:r>
            <a:r>
              <a:rPr lang="en-US" sz="2800" dirty="0"/>
              <a:t>Peer groups can establish and enforce social norms that perpetuate gender bias, such as excluding or mocking individuals who don't conform to traditional gender roles.</a:t>
            </a:r>
          </a:p>
          <a:p>
            <a:r>
              <a:rPr lang="en-US" sz="2800" b="1" dirty="0">
                <a:solidFill>
                  <a:srgbClr val="FFFF00"/>
                </a:solidFill>
              </a:rPr>
              <a:t>Teasing and bullying: </a:t>
            </a:r>
            <a:r>
              <a:rPr lang="en-US" sz="2800" dirty="0"/>
              <a:t>Peers can engage in teasing or bullying behavior that targets individuals based on their gender or perceived nonconformity to traditional gender norms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36216288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D57040-6BF2-70CB-0868-61B547CC16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570272"/>
            <a:ext cx="8946541" cy="567812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US" sz="2800" dirty="0"/>
          </a:p>
          <a:p>
            <a:pPr algn="just"/>
            <a:r>
              <a:rPr lang="en-US" sz="2800" dirty="0"/>
              <a:t> </a:t>
            </a:r>
            <a:r>
              <a:rPr lang="en-US" sz="2800" b="1" dirty="0">
                <a:solidFill>
                  <a:srgbClr val="FFFF00"/>
                </a:solidFill>
              </a:rPr>
              <a:t>Exclusion: </a:t>
            </a:r>
            <a:r>
              <a:rPr lang="en-US" sz="2800" dirty="0"/>
              <a:t>Peers can exclude individuals from social activities or groups based on their gender or perceived differences.</a:t>
            </a:r>
          </a:p>
          <a:p>
            <a:pPr algn="just"/>
            <a:r>
              <a:rPr lang="en-US" sz="2800" b="1" dirty="0">
                <a:solidFill>
                  <a:srgbClr val="FFFF00"/>
                </a:solidFill>
              </a:rPr>
              <a:t>Sexist language: </a:t>
            </a:r>
            <a:r>
              <a:rPr lang="en-US" sz="2800" dirty="0"/>
              <a:t>Peers can use sexist language or derogatory terms that perpetuate negative attitudes towards certain genders.</a:t>
            </a:r>
          </a:p>
          <a:p>
            <a:pPr algn="just"/>
            <a:r>
              <a:rPr lang="en-US" sz="2800" dirty="0"/>
              <a:t> </a:t>
            </a:r>
            <a:r>
              <a:rPr lang="en-US" sz="2800" b="1" dirty="0">
                <a:solidFill>
                  <a:srgbClr val="FFFF00"/>
                </a:solidFill>
              </a:rPr>
              <a:t>Gossip and rumors: </a:t>
            </a:r>
            <a:r>
              <a:rPr lang="en-US" sz="2800" dirty="0"/>
              <a:t>Peers can spread gossip or rumors that reinforce gender stereotypes or perpetuate negative attitudes towards individuals based on their gender.</a:t>
            </a:r>
          </a:p>
        </p:txBody>
      </p:sp>
    </p:spTree>
    <p:extLst>
      <p:ext uri="{BB962C8B-B14F-4D97-AF65-F5344CB8AC3E}">
        <p14:creationId xmlns:p14="http://schemas.microsoft.com/office/powerpoint/2010/main" val="191496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85B4B2-A2F9-88E0-BE6E-E1A07B6321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136072"/>
            <a:ext cx="9259888" cy="5112327"/>
          </a:xfrm>
        </p:spPr>
        <p:txBody>
          <a:bodyPr>
            <a:normAutofit/>
          </a:bodyPr>
          <a:lstStyle/>
          <a:p>
            <a:pPr algn="just"/>
            <a:r>
              <a:rPr lang="en-US" sz="2400" b="1" dirty="0">
                <a:solidFill>
                  <a:srgbClr val="FFFF00"/>
                </a:solidFill>
              </a:rPr>
              <a:t>Modeling biased behavior: </a:t>
            </a:r>
            <a:r>
              <a:rPr lang="en-US" sz="2400" dirty="0"/>
              <a:t>Peers can model biased behavior, such as discriminatory language or actions, which can influence others to adopt similar attitudes.</a:t>
            </a:r>
          </a:p>
          <a:p>
            <a:pPr algn="just"/>
            <a:r>
              <a:rPr lang="en-US" sz="2400" dirty="0"/>
              <a:t> </a:t>
            </a:r>
            <a:r>
              <a:rPr lang="en-US" sz="2400" b="1" dirty="0">
                <a:solidFill>
                  <a:srgbClr val="FFFF00"/>
                </a:solidFill>
              </a:rPr>
              <a:t>Lack of diverse role models: </a:t>
            </a:r>
            <a:r>
              <a:rPr lang="en-US" sz="2400" dirty="0"/>
              <a:t>Peer groups can lack diverse role models, perpetuating limited views of what it means to be a certain gender.</a:t>
            </a:r>
          </a:p>
          <a:p>
            <a:pPr algn="just"/>
            <a:r>
              <a:rPr lang="en-US" sz="2400" dirty="0"/>
              <a:t> </a:t>
            </a:r>
            <a:r>
              <a:rPr lang="en-US" sz="2400" b="1" dirty="0">
                <a:solidFill>
                  <a:srgbClr val="FFFF00"/>
                </a:solidFill>
              </a:rPr>
              <a:t>Internalized bias: </a:t>
            </a:r>
            <a:r>
              <a:rPr lang="en-US" sz="2400" dirty="0"/>
              <a:t>Individuals can internalize peer culture's biased messages, leading to self-doubt, low self-esteem, or limited aspirations.</a:t>
            </a:r>
          </a:p>
          <a:p>
            <a:pPr algn="just"/>
            <a:r>
              <a:rPr lang="en-US" sz="2400" b="1" dirty="0">
                <a:solidFill>
                  <a:srgbClr val="FFFF00"/>
                </a:solidFill>
              </a:rPr>
              <a:t>Conformity: </a:t>
            </a:r>
            <a:r>
              <a:rPr lang="en-US" sz="2400" dirty="0"/>
              <a:t>Individuals may feel pressure to conform to traditional gender norms to fit in with their peer group.</a:t>
            </a:r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77076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77756-2F10-94E1-D574-138A45BA318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FF00"/>
                </a:solidFill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7249366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30</TotalTime>
  <Words>359</Words>
  <Application>Microsoft Office PowerPoint</Application>
  <PresentationFormat>Widescreen</PresentationFormat>
  <Paragraphs>20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Ion</vt:lpstr>
      <vt:lpstr>Peer Culture and Gender Bias</vt:lpstr>
      <vt:lpstr>Meaning</vt:lpstr>
      <vt:lpstr>About Peer Group</vt:lpstr>
      <vt:lpstr>Gender Bias</vt:lpstr>
      <vt:lpstr>PowerPoint Presentation</vt:lpstr>
      <vt:lpstr>PowerPoint Presentation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Peer Culture and Gender Bias</dc:title>
  <dc:creator>Halima Abdul Matin Matin</dc:creator>
  <cp:lastModifiedBy>USER</cp:lastModifiedBy>
  <cp:revision>4</cp:revision>
  <dcterms:created xsi:type="dcterms:W3CDTF">2025-04-12T05:00:29Z</dcterms:created>
  <dcterms:modified xsi:type="dcterms:W3CDTF">2025-10-31T04:14:11Z</dcterms:modified>
</cp:coreProperties>
</file>