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3F315-DA56-C549-68E3-B59C840FB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58" y="290052"/>
            <a:ext cx="10340804" cy="2497339"/>
          </a:xfrm>
        </p:spPr>
        <p:txBody>
          <a:bodyPr/>
          <a:lstStyle/>
          <a:p>
            <a:pPr algn="just"/>
            <a:r>
              <a:rPr lang="en-US" sz="4800" b="1" dirty="0">
                <a:solidFill>
                  <a:schemeClr val="tx1"/>
                </a:solidFill>
                <a:latin typeface="Algerian" panose="04020705040A02060702" pitchFamily="82" charset="0"/>
              </a:rPr>
              <a:t>Need &amp; Strategies of Value Education in Secondary School</a:t>
            </a:r>
            <a:endParaRPr lang="en-IN" sz="4800" b="1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418B39-E4F5-B450-A2A6-F0D091BA0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6900" y="5024226"/>
            <a:ext cx="7766936" cy="1543722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Angkana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Gogoi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Professor,NAMCE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B.Ed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096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94AFE-1958-5BC4-CD02-914138DC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7987"/>
            <a:ext cx="8596668" cy="139618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lgerian" panose="04020705040A02060702" pitchFamily="82" charset="0"/>
              </a:rPr>
              <a:t>Why Value Education in Secondary School?</a:t>
            </a:r>
            <a:endParaRPr lang="en-IN" sz="4000" b="1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D0BC9-687C-DAE7-3559-B7DD17320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30477"/>
            <a:ext cx="8596668" cy="4310885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important period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Bridge between primary and higher education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Vital for adolescence period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of confusion and different youth related problems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values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of shaping future generation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302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BA4A4-58E0-D8B9-6C74-927EFAA08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Algerian" panose="04020705040A02060702" pitchFamily="82" charset="0"/>
              </a:rPr>
              <a:t>Quotes from different Philosophers</a:t>
            </a:r>
            <a:endParaRPr lang="en-IN" sz="4400" b="1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C9EF9-B85C-7C63-E7B7-66B9F6E6C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Swami Vivekananda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said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“Excess of knowledge and power, with holiness, makes human being devils.”</a:t>
            </a:r>
          </a:p>
          <a:p>
            <a:pPr algn="just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Mahatma Gandhi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said that wealth without work, pleasure without conscience, knowledge without character, commerce without morality, science without humanity, worship without sacrifice, polities without principle is sin.</a:t>
            </a:r>
          </a:p>
          <a:p>
            <a:pPr algn="just"/>
            <a:endParaRPr lang="en-IN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018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68FB2-74C4-FE6C-8025-E422F474A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064" y="0"/>
            <a:ext cx="8534400" cy="1602658"/>
          </a:xfrm>
        </p:spPr>
        <p:txBody>
          <a:bodyPr/>
          <a:lstStyle/>
          <a:p>
            <a:pPr algn="just"/>
            <a:r>
              <a:rPr lang="en-US" sz="4800" b="1" dirty="0">
                <a:solidFill>
                  <a:schemeClr val="tx1"/>
                </a:solidFill>
                <a:latin typeface="Algerian" panose="04020705040A02060702" pitchFamily="82" charset="0"/>
              </a:rPr>
              <a:t>Need and importance of Value Oriented Education</a:t>
            </a:r>
            <a:endParaRPr lang="en-IN" sz="4800" b="1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38E713-53E3-6C97-339A-4D3FEEF47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2555" y="1681319"/>
            <a:ext cx="8534399" cy="4778476"/>
          </a:xfrm>
        </p:spPr>
        <p:txBody>
          <a:bodyPr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humanize the youth.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build good manner &amp; etiquette.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 of “Strom and Stress”.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resolve conflicts.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inculcate value in different dimensions(emotional, social, physical, spiritual etc.)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provide proper ethical &amp; moral guidance.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reduce frictions, problems, social disorganization, crime, unhappiness etc.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develop a healthy cultural atmosphere.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channelize energy and power of the students.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inculcate cooperativeness and inclusion.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n-IN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733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6FB02-E078-0C75-F10D-401C42ED7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3729" y="196645"/>
            <a:ext cx="8320274" cy="776749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lgerian" panose="04020705040A02060702" pitchFamily="82" charset="0"/>
              </a:rPr>
              <a:t>Conclusion</a:t>
            </a:r>
            <a:endParaRPr lang="en-IN" b="1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7B92-8FC3-9109-2E8B-D018D6448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3729" y="1366683"/>
            <a:ext cx="8426245" cy="4267201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In today’s fast and modern world, value education is very important. It is not only about learning from books but also about developing good values, ethics, and emotions to live a happy and meaningful life. Value education helps people face moral and social problems, become better human beings, and build a kind and fair society. By teaching values in schools, homes, and communities, we can prepare the next generation to do well in life and help to make the world a better place.</a:t>
            </a:r>
            <a:endParaRPr lang="en-I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821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300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Algerian</vt:lpstr>
      <vt:lpstr>Arial</vt:lpstr>
      <vt:lpstr>Times New Roman</vt:lpstr>
      <vt:lpstr>Trebuchet MS</vt:lpstr>
      <vt:lpstr>Wingdings</vt:lpstr>
      <vt:lpstr>Wingdings 3</vt:lpstr>
      <vt:lpstr>Facet</vt:lpstr>
      <vt:lpstr>Need &amp; Strategies of Value Education in Secondary School</vt:lpstr>
      <vt:lpstr>Why Value Education in Secondary School?</vt:lpstr>
      <vt:lpstr>Quotes from different Philosophers</vt:lpstr>
      <vt:lpstr>Need and importance of Value Oriented Education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Darpan Gogoi</dc:creator>
  <cp:lastModifiedBy>Darpan Gogoi</cp:lastModifiedBy>
  <cp:revision>1</cp:revision>
  <dcterms:created xsi:type="dcterms:W3CDTF">2025-10-28T12:28:52Z</dcterms:created>
  <dcterms:modified xsi:type="dcterms:W3CDTF">2025-10-28T14:02:16Z</dcterms:modified>
</cp:coreProperties>
</file>