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77" r:id="rId6"/>
    <p:sldId id="275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Staatliches" charset="0"/>
      <p:regular r:id="rId12"/>
    </p:embeddedFont>
    <p:embeddedFont>
      <p:font typeface="DM Sans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4754" y="-1856759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BEFF4"/>
            </a:solidFill>
          </p:spPr>
        </p:sp>
      </p:grpSp>
      <p:sp>
        <p:nvSpPr>
          <p:cNvPr id="4" name="Freeform 4"/>
          <p:cNvSpPr/>
          <p:nvPr/>
        </p:nvSpPr>
        <p:spPr>
          <a:xfrm rot="315492">
            <a:off x="12243355" y="338506"/>
            <a:ext cx="4414186" cy="3476172"/>
          </a:xfrm>
          <a:custGeom>
            <a:avLst/>
            <a:gdLst/>
            <a:ahLst/>
            <a:cxnLst/>
            <a:rect l="l" t="t" r="r" b="b"/>
            <a:pathLst>
              <a:path w="4414186" h="3476172">
                <a:moveTo>
                  <a:pt x="0" y="0"/>
                </a:moveTo>
                <a:lnTo>
                  <a:pt x="4414186" y="0"/>
                </a:lnTo>
                <a:lnTo>
                  <a:pt x="4414186" y="3476171"/>
                </a:lnTo>
                <a:lnTo>
                  <a:pt x="0" y="34761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86613">
            <a:off x="10427965" y="3900104"/>
            <a:ext cx="4413578" cy="2835724"/>
          </a:xfrm>
          <a:custGeom>
            <a:avLst/>
            <a:gdLst/>
            <a:ahLst/>
            <a:cxnLst/>
            <a:rect l="l" t="t" r="r" b="b"/>
            <a:pathLst>
              <a:path w="4413578" h="2835724">
                <a:moveTo>
                  <a:pt x="0" y="0"/>
                </a:moveTo>
                <a:lnTo>
                  <a:pt x="4413578" y="0"/>
                </a:lnTo>
                <a:lnTo>
                  <a:pt x="4413578" y="2835724"/>
                </a:lnTo>
                <a:lnTo>
                  <a:pt x="0" y="2835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76583">
            <a:off x="13321453" y="5619641"/>
            <a:ext cx="4285624" cy="3980274"/>
          </a:xfrm>
          <a:custGeom>
            <a:avLst/>
            <a:gdLst/>
            <a:ahLst/>
            <a:cxnLst/>
            <a:rect l="l" t="t" r="r" b="b"/>
            <a:pathLst>
              <a:path w="4285624" h="3980274">
                <a:moveTo>
                  <a:pt x="0" y="0"/>
                </a:moveTo>
                <a:lnTo>
                  <a:pt x="4285624" y="0"/>
                </a:lnTo>
                <a:lnTo>
                  <a:pt x="4285624" y="3980273"/>
                </a:lnTo>
                <a:lnTo>
                  <a:pt x="0" y="39802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271365" y="2931004"/>
            <a:ext cx="8637694" cy="60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812"/>
              </a:lnSpc>
            </a:pPr>
            <a:r>
              <a:rPr lang="en-US" sz="8800" dirty="0" smtClean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Agencies of education – Peer groups</a:t>
            </a:r>
            <a:endParaRPr lang="en-US" sz="8800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45095" y="-1795054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92376" y="1309995"/>
            <a:ext cx="3697721" cy="369772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/>
              <a:stretch>
                <a:fillRect l="-123345" t="-29656" b="-19210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92376" y="5279285"/>
            <a:ext cx="3697721" cy="369772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4991" r="-24991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561579" y="1309995"/>
            <a:ext cx="3697721" cy="36977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/>
              <a:stretch>
                <a:fillRect l="-25015" r="-25015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561579" y="5279285"/>
            <a:ext cx="3697721" cy="369772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t="-28624" b="-468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 rot="-750627">
            <a:off x="9052669" y="-390746"/>
            <a:ext cx="2639732" cy="2260271"/>
          </a:xfrm>
          <a:custGeom>
            <a:avLst/>
            <a:gdLst/>
            <a:ahLst/>
            <a:cxnLst/>
            <a:rect l="l" t="t" r="r" b="b"/>
            <a:pathLst>
              <a:path w="2639732" h="2260271">
                <a:moveTo>
                  <a:pt x="0" y="0"/>
                </a:moveTo>
                <a:lnTo>
                  <a:pt x="2639732" y="0"/>
                </a:lnTo>
                <a:lnTo>
                  <a:pt x="2639732" y="2260271"/>
                </a:lnTo>
                <a:lnTo>
                  <a:pt x="0" y="22602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75748">
            <a:off x="11737638" y="8012437"/>
            <a:ext cx="2606009" cy="2228138"/>
          </a:xfrm>
          <a:custGeom>
            <a:avLst/>
            <a:gdLst/>
            <a:ahLst/>
            <a:cxnLst/>
            <a:rect l="l" t="t" r="r" b="b"/>
            <a:pathLst>
              <a:path w="2606009" h="2228138">
                <a:moveTo>
                  <a:pt x="0" y="0"/>
                </a:moveTo>
                <a:lnTo>
                  <a:pt x="2606009" y="0"/>
                </a:lnTo>
                <a:lnTo>
                  <a:pt x="2606009" y="2228138"/>
                </a:lnTo>
                <a:lnTo>
                  <a:pt x="0" y="22281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915904" y="3543300"/>
            <a:ext cx="6704096" cy="49233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34"/>
              </a:lnSpc>
            </a:pPr>
            <a:r>
              <a:rPr lang="en-US" sz="44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A peer group is a group of individuals having more or less same age and status. It is a group of friends that a certain person will try to impress to get their bond, social status, and interest.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1523067"/>
            <a:ext cx="9365004" cy="2401233"/>
            <a:chOff x="0" y="-54241"/>
            <a:chExt cx="8010904" cy="3745299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8010904" cy="1833559"/>
              <a:chOff x="0" y="0"/>
              <a:chExt cx="7165394" cy="164003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165394" cy="1640036"/>
              </a:xfrm>
              <a:custGeom>
                <a:avLst/>
                <a:gdLst/>
                <a:ahLst/>
                <a:cxnLst/>
                <a:rect l="l" t="t" r="r" b="b"/>
                <a:pathLst>
                  <a:path w="7165394" h="1640036">
                    <a:moveTo>
                      <a:pt x="7040934" y="1640036"/>
                    </a:moveTo>
                    <a:lnTo>
                      <a:pt x="124460" y="1640036"/>
                    </a:lnTo>
                    <a:cubicBezTo>
                      <a:pt x="55880" y="1640036"/>
                      <a:pt x="0" y="1584156"/>
                      <a:pt x="0" y="151557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040935" y="0"/>
                    </a:lnTo>
                    <a:cubicBezTo>
                      <a:pt x="7109514" y="0"/>
                      <a:pt x="7165394" y="55880"/>
                      <a:pt x="7165394" y="124460"/>
                    </a:cubicBezTo>
                    <a:lnTo>
                      <a:pt x="7165394" y="1515576"/>
                    </a:lnTo>
                    <a:cubicBezTo>
                      <a:pt x="7165394" y="1584156"/>
                      <a:pt x="7109514" y="1640036"/>
                      <a:pt x="7040935" y="164003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600809" y="-54241"/>
              <a:ext cx="6809287" cy="37452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spc="1840" dirty="0" smtClean="0">
                  <a:solidFill>
                    <a:srgbClr val="244C76"/>
                  </a:solidFill>
                  <a:latin typeface="Staatliches"/>
                  <a:ea typeface="Staatliches"/>
                  <a:cs typeface="Staatliches"/>
                  <a:sym typeface="Staatliches"/>
                </a:rPr>
                <a:t>Introduction </a:t>
              </a:r>
              <a:endParaRPr lang="en-US" sz="8000" spc="184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33400" y="3765155"/>
            <a:ext cx="6553200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10499" dirty="0" smtClean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Educational role of peer group</a:t>
            </a:r>
            <a:endParaRPr lang="en-US" sz="10499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60409" y="2824590"/>
            <a:ext cx="746147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</a:t>
            </a: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socializes the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individual.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44196" y="4068270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helps to develop balanced personality.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44196" y="5220011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facilitate mental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development.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644196" y="6224838"/>
            <a:ext cx="746147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</a:t>
            </a:r>
            <a:r>
              <a:rPr lang="en-US" sz="3000" dirty="0" err="1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favours</a:t>
            </a: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 physical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44196" y="7421387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inculcate social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values.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92945" y="2706808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792945" y="3945635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2.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92945" y="5097376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3.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92945" y="6102203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4.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92945" y="7298753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5.</a:t>
            </a:r>
          </a:p>
        </p:txBody>
      </p:sp>
      <p:sp>
        <p:nvSpPr>
          <p:cNvPr id="21" name="Freeform 21"/>
          <p:cNvSpPr/>
          <p:nvPr/>
        </p:nvSpPr>
        <p:spPr>
          <a:xfrm rot="556774">
            <a:off x="15735728" y="245006"/>
            <a:ext cx="3047145" cy="2689105"/>
          </a:xfrm>
          <a:custGeom>
            <a:avLst/>
            <a:gdLst/>
            <a:ahLst/>
            <a:cxnLst/>
            <a:rect l="l" t="t" r="r" b="b"/>
            <a:pathLst>
              <a:path w="3047145" h="2689105">
                <a:moveTo>
                  <a:pt x="0" y="0"/>
                </a:moveTo>
                <a:lnTo>
                  <a:pt x="3047144" y="0"/>
                </a:lnTo>
                <a:lnTo>
                  <a:pt x="3047144" y="2689105"/>
                </a:lnTo>
                <a:lnTo>
                  <a:pt x="0" y="2689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69877">
            <a:off x="5751547" y="7047687"/>
            <a:ext cx="2913566" cy="2826159"/>
          </a:xfrm>
          <a:custGeom>
            <a:avLst/>
            <a:gdLst/>
            <a:ahLst/>
            <a:cxnLst/>
            <a:rect l="l" t="t" r="r" b="b"/>
            <a:pathLst>
              <a:path w="2913566" h="2826159">
                <a:moveTo>
                  <a:pt x="0" y="0"/>
                </a:moveTo>
                <a:lnTo>
                  <a:pt x="2913565" y="0"/>
                </a:lnTo>
                <a:lnTo>
                  <a:pt x="2913565" y="2826159"/>
                </a:lnTo>
                <a:lnTo>
                  <a:pt x="0" y="2826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555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62000" y="3765155"/>
            <a:ext cx="6248400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10499" dirty="0" smtClean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Educational role of peer group</a:t>
            </a:r>
            <a:endParaRPr lang="en-US" sz="10499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60409" y="2824590"/>
            <a:ext cx="7461474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develops leadership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qualities.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644196" y="4068270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helps to develop balanced personality.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44196" y="5220011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foster talents and creative abilities.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4196" y="6224838"/>
            <a:ext cx="7461474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acculturates.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644196" y="7421387"/>
            <a:ext cx="746147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Children learn to go beyond 'egocentric 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interests.’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92945" y="2706808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6</a:t>
            </a: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792945" y="3945635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7</a:t>
            </a: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92945" y="5097376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8</a:t>
            </a: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92945" y="6102203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9</a:t>
            </a: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792945" y="7298753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10.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" name="Freeform 21"/>
          <p:cNvSpPr/>
          <p:nvPr/>
        </p:nvSpPr>
        <p:spPr>
          <a:xfrm rot="556774">
            <a:off x="15735728" y="245006"/>
            <a:ext cx="3047145" cy="2689105"/>
          </a:xfrm>
          <a:custGeom>
            <a:avLst/>
            <a:gdLst/>
            <a:ahLst/>
            <a:cxnLst/>
            <a:rect l="l" t="t" r="r" b="b"/>
            <a:pathLst>
              <a:path w="3047145" h="2689105">
                <a:moveTo>
                  <a:pt x="0" y="0"/>
                </a:moveTo>
                <a:lnTo>
                  <a:pt x="3047144" y="0"/>
                </a:lnTo>
                <a:lnTo>
                  <a:pt x="3047144" y="2689105"/>
                </a:lnTo>
                <a:lnTo>
                  <a:pt x="0" y="2689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69877">
            <a:off x="5751547" y="7047687"/>
            <a:ext cx="2913566" cy="2826159"/>
          </a:xfrm>
          <a:custGeom>
            <a:avLst/>
            <a:gdLst/>
            <a:ahLst/>
            <a:cxnLst/>
            <a:rect l="l" t="t" r="r" b="b"/>
            <a:pathLst>
              <a:path w="2913566" h="2826159">
                <a:moveTo>
                  <a:pt x="0" y="0"/>
                </a:moveTo>
                <a:lnTo>
                  <a:pt x="2913565" y="0"/>
                </a:lnTo>
                <a:lnTo>
                  <a:pt x="2913565" y="2826159"/>
                </a:lnTo>
                <a:lnTo>
                  <a:pt x="0" y="2826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46025" y="-1870122"/>
            <a:ext cx="14349450" cy="1434945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B1DB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3836" y="3209782"/>
            <a:ext cx="7637612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0499"/>
              </a:lnSpc>
            </a:pPr>
            <a:r>
              <a:rPr lang="en-US" sz="10499" dirty="0" smtClean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Educational role of peer group</a:t>
            </a:r>
            <a:endParaRPr lang="en-US" sz="10499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660409" y="2824590"/>
            <a:ext cx="7461474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Provide opportunities to children to mix-up with children of different socio-economic strata of society</a:t>
            </a:r>
            <a:r>
              <a:rPr lang="en-US" sz="3000" dirty="0" smtClean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lang="en-US" sz="3000" dirty="0">
              <a:solidFill>
                <a:srgbClr val="244C7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44196" y="5220011"/>
            <a:ext cx="7461474" cy="46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It foster talents and creative abilities.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4196" y="6224838"/>
            <a:ext cx="7461474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dirty="0">
                <a:solidFill>
                  <a:srgbClr val="244C76"/>
                </a:solidFill>
                <a:latin typeface="DM Sans"/>
                <a:ea typeface="DM Sans"/>
                <a:cs typeface="DM Sans"/>
                <a:sym typeface="DM Sans"/>
              </a:rPr>
              <a:t>Working in play groups, children learn to respect other's rights and privileges..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92945" y="2706808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11.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792945" y="5097376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12.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792945" y="6102203"/>
            <a:ext cx="592583" cy="697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5"/>
              </a:lnSpc>
            </a:pPr>
            <a:r>
              <a:rPr lang="en-US" sz="4500" dirty="0" smtClean="0">
                <a:solidFill>
                  <a:srgbClr val="244C76"/>
                </a:solidFill>
                <a:latin typeface="Staatliches"/>
                <a:ea typeface="Staatliches"/>
                <a:cs typeface="Staatliches"/>
                <a:sym typeface="Staatliches"/>
              </a:rPr>
              <a:t>13.</a:t>
            </a:r>
            <a:endParaRPr lang="en-US" sz="4500" dirty="0">
              <a:solidFill>
                <a:srgbClr val="244C76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1" name="Freeform 21"/>
          <p:cNvSpPr/>
          <p:nvPr/>
        </p:nvSpPr>
        <p:spPr>
          <a:xfrm rot="556774">
            <a:off x="15735728" y="245006"/>
            <a:ext cx="3047145" cy="2689105"/>
          </a:xfrm>
          <a:custGeom>
            <a:avLst/>
            <a:gdLst/>
            <a:ahLst/>
            <a:cxnLst/>
            <a:rect l="l" t="t" r="r" b="b"/>
            <a:pathLst>
              <a:path w="3047145" h="2689105">
                <a:moveTo>
                  <a:pt x="0" y="0"/>
                </a:moveTo>
                <a:lnTo>
                  <a:pt x="3047144" y="0"/>
                </a:lnTo>
                <a:lnTo>
                  <a:pt x="3047144" y="2689105"/>
                </a:lnTo>
                <a:lnTo>
                  <a:pt x="0" y="26891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69877">
            <a:off x="5751547" y="7047687"/>
            <a:ext cx="2913566" cy="2826159"/>
          </a:xfrm>
          <a:custGeom>
            <a:avLst/>
            <a:gdLst/>
            <a:ahLst/>
            <a:cxnLst/>
            <a:rect l="l" t="t" r="r" b="b"/>
            <a:pathLst>
              <a:path w="2913566" h="2826159">
                <a:moveTo>
                  <a:pt x="0" y="0"/>
                </a:moveTo>
                <a:lnTo>
                  <a:pt x="2913565" y="0"/>
                </a:lnTo>
                <a:lnTo>
                  <a:pt x="2913565" y="2826159"/>
                </a:lnTo>
                <a:lnTo>
                  <a:pt x="0" y="2826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584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B1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77967" y="5623913"/>
            <a:ext cx="1981333" cy="1696516"/>
          </a:xfrm>
          <a:custGeom>
            <a:avLst/>
            <a:gdLst/>
            <a:ahLst/>
            <a:cxnLst/>
            <a:rect l="l" t="t" r="r" b="b"/>
            <a:pathLst>
              <a:path w="1981333" h="1696516">
                <a:moveTo>
                  <a:pt x="0" y="0"/>
                </a:moveTo>
                <a:lnTo>
                  <a:pt x="1981333" y="0"/>
                </a:lnTo>
                <a:lnTo>
                  <a:pt x="1981333" y="1696516"/>
                </a:lnTo>
                <a:lnTo>
                  <a:pt x="0" y="1696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058654" y="5481505"/>
            <a:ext cx="1944183" cy="1981333"/>
          </a:xfrm>
          <a:custGeom>
            <a:avLst/>
            <a:gdLst/>
            <a:ahLst/>
            <a:cxnLst/>
            <a:rect l="l" t="t" r="r" b="b"/>
            <a:pathLst>
              <a:path w="1944183" h="1981333">
                <a:moveTo>
                  <a:pt x="0" y="0"/>
                </a:moveTo>
                <a:lnTo>
                  <a:pt x="1944182" y="0"/>
                </a:lnTo>
                <a:lnTo>
                  <a:pt x="1944182" y="1981332"/>
                </a:lnTo>
                <a:lnTo>
                  <a:pt x="0" y="1981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854200" y="5552090"/>
            <a:ext cx="1981333" cy="1840163"/>
          </a:xfrm>
          <a:custGeom>
            <a:avLst/>
            <a:gdLst/>
            <a:ahLst/>
            <a:cxnLst/>
            <a:rect l="l" t="t" r="r" b="b"/>
            <a:pathLst>
              <a:path w="1981333" h="1840163">
                <a:moveTo>
                  <a:pt x="0" y="0"/>
                </a:moveTo>
                <a:lnTo>
                  <a:pt x="1981333" y="0"/>
                </a:lnTo>
                <a:lnTo>
                  <a:pt x="1981333" y="1840163"/>
                </a:lnTo>
                <a:lnTo>
                  <a:pt x="0" y="18401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841069" y="5481505"/>
            <a:ext cx="1711376" cy="1981333"/>
          </a:xfrm>
          <a:custGeom>
            <a:avLst/>
            <a:gdLst/>
            <a:ahLst/>
            <a:cxnLst/>
            <a:rect l="l" t="t" r="r" b="b"/>
            <a:pathLst>
              <a:path w="1711376" h="1981333">
                <a:moveTo>
                  <a:pt x="0" y="0"/>
                </a:moveTo>
                <a:lnTo>
                  <a:pt x="1711376" y="0"/>
                </a:lnTo>
                <a:lnTo>
                  <a:pt x="1711376" y="1981332"/>
                </a:lnTo>
                <a:lnTo>
                  <a:pt x="0" y="1981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54200" y="7818119"/>
            <a:ext cx="1981333" cy="1329970"/>
          </a:xfrm>
          <a:custGeom>
            <a:avLst/>
            <a:gdLst/>
            <a:ahLst/>
            <a:cxnLst/>
            <a:rect l="l" t="t" r="r" b="b"/>
            <a:pathLst>
              <a:path w="1981333" h="1329970">
                <a:moveTo>
                  <a:pt x="0" y="0"/>
                </a:moveTo>
                <a:lnTo>
                  <a:pt x="1981333" y="0"/>
                </a:lnTo>
                <a:lnTo>
                  <a:pt x="1981333" y="1329969"/>
                </a:lnTo>
                <a:lnTo>
                  <a:pt x="0" y="13299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706091" y="7787160"/>
            <a:ext cx="1981333" cy="1391886"/>
          </a:xfrm>
          <a:custGeom>
            <a:avLst/>
            <a:gdLst/>
            <a:ahLst/>
            <a:cxnLst/>
            <a:rect l="l" t="t" r="r" b="b"/>
            <a:pathLst>
              <a:path w="1981333" h="1391886">
                <a:moveTo>
                  <a:pt x="0" y="0"/>
                </a:moveTo>
                <a:lnTo>
                  <a:pt x="1981332" y="0"/>
                </a:lnTo>
                <a:lnTo>
                  <a:pt x="1981332" y="1391887"/>
                </a:lnTo>
                <a:lnTo>
                  <a:pt x="0" y="13918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040079" y="7707907"/>
            <a:ext cx="1981333" cy="1550393"/>
          </a:xfrm>
          <a:custGeom>
            <a:avLst/>
            <a:gdLst/>
            <a:ahLst/>
            <a:cxnLst/>
            <a:rect l="l" t="t" r="r" b="b"/>
            <a:pathLst>
              <a:path w="1981333" h="1550393">
                <a:moveTo>
                  <a:pt x="0" y="0"/>
                </a:moveTo>
                <a:lnTo>
                  <a:pt x="1981332" y="0"/>
                </a:lnTo>
                <a:lnTo>
                  <a:pt x="1981332" y="1550393"/>
                </a:lnTo>
                <a:lnTo>
                  <a:pt x="0" y="15503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316356" y="3255102"/>
            <a:ext cx="1904556" cy="1981333"/>
          </a:xfrm>
          <a:custGeom>
            <a:avLst/>
            <a:gdLst/>
            <a:ahLst/>
            <a:cxnLst/>
            <a:rect l="l" t="t" r="r" b="b"/>
            <a:pathLst>
              <a:path w="1904556" h="1981333">
                <a:moveTo>
                  <a:pt x="0" y="0"/>
                </a:moveTo>
                <a:lnTo>
                  <a:pt x="1904556" y="0"/>
                </a:lnTo>
                <a:lnTo>
                  <a:pt x="1904556" y="1981333"/>
                </a:lnTo>
                <a:lnTo>
                  <a:pt x="0" y="19813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165150" y="3255102"/>
            <a:ext cx="1731189" cy="1981333"/>
          </a:xfrm>
          <a:custGeom>
            <a:avLst/>
            <a:gdLst/>
            <a:ahLst/>
            <a:cxnLst/>
            <a:rect l="l" t="t" r="r" b="b"/>
            <a:pathLst>
              <a:path w="1731189" h="1981333">
                <a:moveTo>
                  <a:pt x="0" y="0"/>
                </a:moveTo>
                <a:lnTo>
                  <a:pt x="1731190" y="0"/>
                </a:lnTo>
                <a:lnTo>
                  <a:pt x="1731190" y="1981333"/>
                </a:lnTo>
                <a:lnTo>
                  <a:pt x="0" y="198133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74013" y="3255102"/>
            <a:ext cx="1941706" cy="1981333"/>
          </a:xfrm>
          <a:custGeom>
            <a:avLst/>
            <a:gdLst/>
            <a:ahLst/>
            <a:cxnLst/>
            <a:rect l="l" t="t" r="r" b="b"/>
            <a:pathLst>
              <a:path w="1941706" h="1981333">
                <a:moveTo>
                  <a:pt x="0" y="0"/>
                </a:moveTo>
                <a:lnTo>
                  <a:pt x="1941706" y="0"/>
                </a:lnTo>
                <a:lnTo>
                  <a:pt x="1941706" y="1981333"/>
                </a:lnTo>
                <a:lnTo>
                  <a:pt x="0" y="1981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06091" y="3396272"/>
            <a:ext cx="1981333" cy="1698993"/>
          </a:xfrm>
          <a:custGeom>
            <a:avLst/>
            <a:gdLst/>
            <a:ahLst/>
            <a:cxnLst/>
            <a:rect l="l" t="t" r="r" b="b"/>
            <a:pathLst>
              <a:path w="1981333" h="1698993">
                <a:moveTo>
                  <a:pt x="0" y="0"/>
                </a:moveTo>
                <a:lnTo>
                  <a:pt x="1981332" y="0"/>
                </a:lnTo>
                <a:lnTo>
                  <a:pt x="1981332" y="1698993"/>
                </a:lnTo>
                <a:lnTo>
                  <a:pt x="0" y="16989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706091" y="1382863"/>
            <a:ext cx="1981333" cy="1273006"/>
          </a:xfrm>
          <a:custGeom>
            <a:avLst/>
            <a:gdLst/>
            <a:ahLst/>
            <a:cxnLst/>
            <a:rect l="l" t="t" r="r" b="b"/>
            <a:pathLst>
              <a:path w="1981333" h="1273006">
                <a:moveTo>
                  <a:pt x="0" y="0"/>
                </a:moveTo>
                <a:lnTo>
                  <a:pt x="1981332" y="0"/>
                </a:lnTo>
                <a:lnTo>
                  <a:pt x="1981332" y="1273007"/>
                </a:lnTo>
                <a:lnTo>
                  <a:pt x="0" y="127300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056177" y="1028700"/>
            <a:ext cx="1949136" cy="1981333"/>
          </a:xfrm>
          <a:custGeom>
            <a:avLst/>
            <a:gdLst/>
            <a:ahLst/>
            <a:cxnLst/>
            <a:rect l="l" t="t" r="r" b="b"/>
            <a:pathLst>
              <a:path w="1949136" h="1981333">
                <a:moveTo>
                  <a:pt x="0" y="0"/>
                </a:moveTo>
                <a:lnTo>
                  <a:pt x="1949136" y="0"/>
                </a:lnTo>
                <a:lnTo>
                  <a:pt x="1949136" y="1981333"/>
                </a:lnTo>
                <a:lnTo>
                  <a:pt x="0" y="198133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854200" y="1142627"/>
            <a:ext cx="1981333" cy="1753479"/>
          </a:xfrm>
          <a:custGeom>
            <a:avLst/>
            <a:gdLst/>
            <a:ahLst/>
            <a:cxnLst/>
            <a:rect l="l" t="t" r="r" b="b"/>
            <a:pathLst>
              <a:path w="1981333" h="1753479">
                <a:moveTo>
                  <a:pt x="0" y="0"/>
                </a:moveTo>
                <a:lnTo>
                  <a:pt x="1981333" y="0"/>
                </a:lnTo>
                <a:lnTo>
                  <a:pt x="1981333" y="1753479"/>
                </a:lnTo>
                <a:lnTo>
                  <a:pt x="0" y="175347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5277967" y="1172347"/>
            <a:ext cx="1981333" cy="1694039"/>
          </a:xfrm>
          <a:custGeom>
            <a:avLst/>
            <a:gdLst/>
            <a:ahLst/>
            <a:cxnLst/>
            <a:rect l="l" t="t" r="r" b="b"/>
            <a:pathLst>
              <a:path w="1981333" h="1694039">
                <a:moveTo>
                  <a:pt x="0" y="0"/>
                </a:moveTo>
                <a:lnTo>
                  <a:pt x="1981333" y="0"/>
                </a:lnTo>
                <a:lnTo>
                  <a:pt x="1981333" y="1694039"/>
                </a:lnTo>
                <a:lnTo>
                  <a:pt x="0" y="169403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4524339"/>
            <a:ext cx="5106965" cy="1141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dirty="0" smtClean="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Thank You  </a:t>
            </a:r>
            <a:endParaRPr lang="en-US" sz="8000" dirty="0">
              <a:solidFill>
                <a:srgbClr val="FFFFFF"/>
              </a:solidFill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5337485" y="7659037"/>
            <a:ext cx="1862298" cy="1648134"/>
          </a:xfrm>
          <a:custGeom>
            <a:avLst/>
            <a:gdLst/>
            <a:ahLst/>
            <a:cxnLst/>
            <a:rect l="l" t="t" r="r" b="b"/>
            <a:pathLst>
              <a:path w="1862298" h="1648134">
                <a:moveTo>
                  <a:pt x="0" y="0"/>
                </a:moveTo>
                <a:lnTo>
                  <a:pt x="1862298" y="0"/>
                </a:lnTo>
                <a:lnTo>
                  <a:pt x="1862298" y="1648134"/>
                </a:lnTo>
                <a:lnTo>
                  <a:pt x="0" y="164813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184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Staatliches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3D Illustration Guess The Word Game Fun Presentation</dc:title>
  <cp:lastModifiedBy>ky.mazumder@gmail.com</cp:lastModifiedBy>
  <cp:revision>7</cp:revision>
  <dcterms:created xsi:type="dcterms:W3CDTF">2006-08-16T00:00:00Z</dcterms:created>
  <dcterms:modified xsi:type="dcterms:W3CDTF">2025-10-28T11:03:12Z</dcterms:modified>
  <dc:identifier>DAF0KabHzjI</dc:identifier>
</cp:coreProperties>
</file>