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2211-36F2-47AF-B8DA-B53EC0CC70F7}" type="datetimeFigureOut">
              <a:rPr lang="en-US" smtClean="0"/>
              <a:pPr/>
              <a:t>5/19/2020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4946-77B3-4457-8D91-85978CE012A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2211-36F2-47AF-B8DA-B53EC0CC70F7}" type="datetimeFigureOut">
              <a:rPr lang="en-US" smtClean="0"/>
              <a:pPr/>
              <a:t>5/19/2020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4946-77B3-4457-8D91-85978CE012A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2211-36F2-47AF-B8DA-B53EC0CC70F7}" type="datetimeFigureOut">
              <a:rPr lang="en-US" smtClean="0"/>
              <a:pPr/>
              <a:t>5/19/2020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4946-77B3-4457-8D91-85978CE012A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2211-36F2-47AF-B8DA-B53EC0CC70F7}" type="datetimeFigureOut">
              <a:rPr lang="en-US" smtClean="0"/>
              <a:pPr/>
              <a:t>5/19/2020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4946-77B3-4457-8D91-85978CE012A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2211-36F2-47AF-B8DA-B53EC0CC70F7}" type="datetimeFigureOut">
              <a:rPr lang="en-US" smtClean="0"/>
              <a:pPr/>
              <a:t>5/19/2020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4946-77B3-4457-8D91-85978CE012A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2211-36F2-47AF-B8DA-B53EC0CC70F7}" type="datetimeFigureOut">
              <a:rPr lang="en-US" smtClean="0"/>
              <a:pPr/>
              <a:t>5/19/2020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4946-77B3-4457-8D91-85978CE012A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2211-36F2-47AF-B8DA-B53EC0CC70F7}" type="datetimeFigureOut">
              <a:rPr lang="en-US" smtClean="0"/>
              <a:pPr/>
              <a:t>5/19/2020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4946-77B3-4457-8D91-85978CE012A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2211-36F2-47AF-B8DA-B53EC0CC70F7}" type="datetimeFigureOut">
              <a:rPr lang="en-US" smtClean="0"/>
              <a:pPr/>
              <a:t>5/19/2020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4946-77B3-4457-8D91-85978CE012A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2211-36F2-47AF-B8DA-B53EC0CC70F7}" type="datetimeFigureOut">
              <a:rPr lang="en-US" smtClean="0"/>
              <a:pPr/>
              <a:t>5/19/2020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4946-77B3-4457-8D91-85978CE012A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2211-36F2-47AF-B8DA-B53EC0CC70F7}" type="datetimeFigureOut">
              <a:rPr lang="en-US" smtClean="0"/>
              <a:pPr/>
              <a:t>5/19/2020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4946-77B3-4457-8D91-85978CE012A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2211-36F2-47AF-B8DA-B53EC0CC70F7}" type="datetimeFigureOut">
              <a:rPr lang="en-US" smtClean="0"/>
              <a:pPr/>
              <a:t>5/19/2020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4946-77B3-4457-8D91-85978CE012A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F2211-36F2-47AF-B8DA-B53EC0CC70F7}" type="datetimeFigureOut">
              <a:rPr lang="en-US" smtClean="0"/>
              <a:pPr/>
              <a:t>5/19/2020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14946-77B3-4457-8D91-85978CE012A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Use of a dictionary in second language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P-06-I</a:t>
            </a:r>
          </a:p>
          <a:p>
            <a:r>
              <a:rPr lang="en-IN" dirty="0" smtClean="0"/>
              <a:t>U-IV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C:\Users\Uttam\Desktop\daily class\using-the-dictionary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C:\Users\Uttam\Desktop\daily class\using-the-dictionary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C:\Users\Uttam\Desktop\daily class\using-the-dictionary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C:\Users\Uttam\Desktop\daily class\using-the-dictionary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C:\Users\Uttam\Desktop\daily class\using-the-dictionary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C:\Users\Uttam\Desktop\daily class\how-to-use-a-dictionary-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 descr="C:\Users\Uttam\Desktop\daily class\how-to-use-a-dictionary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 descr="C:\Users\Uttam\Desktop\daily class\how-to-use-a-dictionary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C:\Users\Uttam\Desktop\daily class\how-to-use-a-dictionary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 descr="C:\Users\Uttam\Desktop\daily class\how-to-use-a-dictionary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Uttam\Desktop\daily class\using-the-dictionary-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3" y="-3582"/>
            <a:ext cx="9139227" cy="6861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 descr="C:\Users\Uttam\Desktop\daily class\how-to-use-a-dictionary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 descr="C:\Users\Uttam\Desktop\daily class\how-to-use-a-dictionary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 descr="C:\Users\Uttam\Desktop\daily class\how-to-use-a-dictionary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30" name="Picture 2" descr="C:\Users\Uttam\Desktop\daily class\how-to-use-a-dictionary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3554" name="Picture 2" descr="C:\Users\Uttam\Desktop\daily class\how-to-use-a-dictionary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4578" name="Picture 2" descr="C:\Users\Uttam\Desktop\daily class\how-to-use-a-dictionary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602" name="Picture 2" descr="C:\Users\Uttam\Desktop\daily class\how-to-use-a-dictionary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6626" name="Picture 2" descr="C:\Users\Uttam\Desktop\daily class\how-to-use-a-dictionary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Uttam\Desktop\daily class\using-the-dictionary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0"/>
            <a:ext cx="9139228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Uttam\Desktop\daily class\using-the-dictionary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1"/>
            <a:ext cx="9143999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Uttam\Desktop\daily class\using-the-dictionary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Uttam\Desktop\daily class\using-the-dictionary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Uttam\Desktop\daily class\using-the-dictionary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:\Users\Uttam\Desktop\daily class\using-the-dictionary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Uttam\Desktop\daily class\using-the-dictionary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2"/>
            <a:ext cx="9139226" cy="6861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</Words>
  <Application>Microsoft Office PowerPoint</Application>
  <PresentationFormat>On-screen Show (4:3)</PresentationFormat>
  <Paragraphs>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Use of a dictionary in second language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a dictionary in second language</dc:title>
  <dc:creator>Uttam</dc:creator>
  <cp:lastModifiedBy>Uttam</cp:lastModifiedBy>
  <cp:revision>6</cp:revision>
  <dcterms:created xsi:type="dcterms:W3CDTF">2018-09-20T09:33:17Z</dcterms:created>
  <dcterms:modified xsi:type="dcterms:W3CDTF">2020-05-19T07:57:32Z</dcterms:modified>
</cp:coreProperties>
</file>