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173A-02C2-4994-B248-D2FACA1DC273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5EE8-60C0-450A-B8F3-FA5E9E6C6C2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Sound symbols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P-06-I</a:t>
            </a:r>
          </a:p>
          <a:p>
            <a:r>
              <a:rPr lang="en-IN" smtClean="0"/>
              <a:t>U-IV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esktop\daily class\phonetic-symbols-and-ipa-for-englis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esktop\daily class\phonetic-symbols-and-ipa-for-english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esktop\daily class\phonetic-symbols-and-ipa-for-english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esktop\daily class\phonetic-symbols-and-ipa-for-english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esktop\daily class\phonetic-symbols-and-ipa-for-english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esktop\daily class\phonetic-symbols-and-ipa-for-english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esktop\daily class\phonetic-symbols-and-ipa-for-english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esktop\daily class\phonetic-symbols-and-ipa-for-english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esktop\daily class\phonetic-symbols-and-ipa-for-english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esktop\daily class\phonetic-symbols-and-ipa-for-english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IPA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International Phonetic Alphabets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esktop\daily class\phonetic-symbols-and-ipa-for-english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esktop\daily class\phonetic-symbols-and-ipa-for-english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esktop\daily class\phonetic-symbols-and-ipa-for-english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esktop\daily class\phonetic-symbols-and-ipa-for-english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esktop\daily class\phonetic-symbols-and-ipa-for-english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3554" name="Picture 2" descr="C:\Users\Uttam\Desktop\daily class\phonetic-symbols-and-ipa-for-english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esktop\daily class\phonetic-symbols-and-ipa-for-english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esktop\daily class\phonetic-symbols-and-ipa-for-english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ttam\Desktop\daily class\phonetic-symbols-and-ipa-for-english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Uttam\Desktop\daily class\phonetic-symbols-and-ipa-for-english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esktop\daily class\phonetic-symbols-and-ipa-for-english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Uttam\Desktop\daily class\phonetic-symbols-and-ipa-for-english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Uttam\Desktop\daily class\phonetic-symbols-and-ipa-for-english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Uttam\Desktop\daily class\phonetic-symbols-and-ipa-for-english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719263"/>
            <a:ext cx="6076950" cy="3419475"/>
          </a:xfrm>
          <a:prstGeom prst="rect">
            <a:avLst/>
          </a:prstGeom>
          <a:noFill/>
        </p:spPr>
      </p:pic>
      <p:pic>
        <p:nvPicPr>
          <p:cNvPr id="30723" name="Picture 3" descr="C:\Users\Uttam\Desktop\daily class\phonetic-symbols-and-ipa-for-english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Uttam\Desktop\daily class\phonetic-symbols-and-ipa-for-english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Uttam\Desktop\daily class\phonetic-symbols-and-ipa-for-english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Uttam\Desktop\daily class\phonetic-symbols-and-ipa-for-english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Uttam\Desktop\daily class\phonetic-symbols-and-ipa-for-english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Uttam\Desktop\daily class\phonetic-symbols-and-ipa-for-english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Uttam\Desktop\daily class\phonetic-symbols-and-ipa-for-english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Uttam\Desktop\daily class\phonetic-symbols-and-ipa-for-english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esktop\daily class\phonetic-symbols-and-ipa-for-english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Uttam\Desktop\daily class\phonetic-symbols-and-ipa-for-english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Uttam\Desktop\daily class\phonetic-symbols-and-ipa-for-english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Uttam\Desktop\daily class\phonetic-symbols-and-ipa-for-english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C:\Users\Uttam\Desktop\daily class\phonetic-symbols-and-ipa-for-english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C:\Users\Uttam\Desktop\daily class\phonetic-symbols-and-ipa-for-english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C:\Users\Uttam\Desktop\daily class\phonetic-symbols-and-ipa-for-english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5058" name="Picture 2" descr="C:\Users\Uttam\Desktop\daily class\phonetic-symbols-and-ipa-for-english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C:\Users\Uttam\Desktop\daily class\phonetic-symbols-and-ipa-for-english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Uttam\Desktop\daily class\phonetic-symbols-and-ipa-for-english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C:\Users\Uttam\Desktop\daily class\phonetic-symbols-and-ipa-for-english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Uttam\Desktop\daily class\phonetic-symbols-and-ipa-for-english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C:\Users\Uttam\Desktop\daily class\phonetic-symbols-and-ipa-for-english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C:\Users\Uttam\Desktop\daily class\phonetic-symbols-and-ipa-for-english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C:\Users\Uttam\Desktop\daily class\phonetic-symbols-and-ipa-for-english-5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2226" name="Picture 2" descr="C:\Users\Uttam\Desktop\daily class\phonetic-symbols-and-ipa-for-english-5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3250" name="Picture 2" descr="C:\Users\Uttam\Desktop\daily class\phonetic-symbols-and-ipa-for-english-5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4274" name="Picture 2" descr="C:\Users\Uttam\Desktop\daily class\phonetic-symbols-and-ipa-for-english-5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5298" name="Picture 2" descr="C:\Users\Uttam\Desktop\daily class\phonetic-symbols-and-ipa-for-english-5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6322" name="Picture 2" descr="C:\Users\Uttam\Desktop\daily class\phonetic-symbols-and-ipa-for-english-5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7346" name="Picture 2" descr="C:\Users\Uttam\Desktop\daily class\phonetic-symbols-and-ipa-for-english-5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8370" name="Picture 2" descr="C:\Users\Uttam\Desktop\daily class\phonetic-symbols-and-ipa-for-english-5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ttam\Desktop\daily class\phonetic-symbols-and-ipa-for-english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9394" name="Picture 2" descr="C:\Users\Uttam\Desktop\daily class\phonetic-symbols-and-ipa-for-english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0418" name="Picture 2" descr="C:\Users\Uttam\Desktop\daily class\phonetic-symbols-and-ipa-for-english-6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7200" dirty="0" smtClean="0"/>
          </a:p>
          <a:p>
            <a:pPr>
              <a:buNone/>
            </a:pPr>
            <a:r>
              <a:rPr lang="en-IN" sz="7200" dirty="0" smtClean="0"/>
              <a:t> </a:t>
            </a:r>
            <a:r>
              <a:rPr lang="en-IN" sz="7200" dirty="0" smtClean="0"/>
              <a:t>       Thank You</a:t>
            </a:r>
            <a:endParaRPr lang="en-IN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esktop\daily class\phonetic-symbols-and-ipa-for-english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esktop\daily class\phonetic-symbols-and-ipa-for-english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esktop\daily class\phonetic-symbols-and-ipa-for-english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</Words>
  <Application>Microsoft Office PowerPoint</Application>
  <PresentationFormat>On-screen Show (4:3)</PresentationFormat>
  <Paragraphs>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Sound symbols </vt:lpstr>
      <vt:lpstr>IPA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symbols </dc:title>
  <dc:creator>Uttam</dc:creator>
  <cp:lastModifiedBy>Uttam</cp:lastModifiedBy>
  <cp:revision>7</cp:revision>
  <dcterms:created xsi:type="dcterms:W3CDTF">2020-05-07T08:42:06Z</dcterms:created>
  <dcterms:modified xsi:type="dcterms:W3CDTF">2020-05-07T09:31:55Z</dcterms:modified>
</cp:coreProperties>
</file>