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E94E3E-440C-4F38-B932-B350D59055B8}" type="datetimeFigureOut">
              <a:rPr lang="en-US" smtClean="0"/>
              <a:pPr/>
              <a:t>1/24/2019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8B90DF-CB52-4B14-BE0D-4F05F9CD9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mtClean="0"/>
              <a:t>Direct method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Paper—6-i</a:t>
            </a:r>
          </a:p>
          <a:p>
            <a:r>
              <a:rPr lang="en-IN" smtClean="0"/>
              <a:t>Unit-III</a:t>
            </a:r>
            <a:endParaRPr lang="en-IN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ownloads\direct-method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ownloads\direct-method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wnloads\direct-method-dm-of-language-teaching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ownloads\direct-method-dm-of-language-teaching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ownloads\direct-method-dm-of-language-teaching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ttam\Downloads\direct-method-dm-of-language-teaching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ownloads\direct-method-dm-of-language-teaching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ownloads\direct-method-dm-of-language-teaching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ttam\Downloads\direct-method-dm-of-language-teaching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ownloads\direct-method-dm-of-language-teaching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ownloads\direct-method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ownloads\direct-method-dm-of-language-teaching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ownloads\direct-method-dm-of-language-teaching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ttam\Downloads\direct-method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ttam\Downloads\direct-method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Uttam\Downloads\direct-method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Uttam\Downloads\direct-method-dm-of-language-teaching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Uttam\Downloads\direct-method-dm-of-language-teaching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11500" dirty="0" smtClean="0"/>
              <a:t>  Thank you</a:t>
            </a:r>
            <a:endParaRPr lang="en-IN" sz="11500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ownloads\direct-method-dm-of-language-teaching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wnloads\direct-method-dm-of-language-teaching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ownloads\direct-method-dm-of-language-teaching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ownloads\direct-method-dm-of-language-teaching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ownloads\direct-method-dm-of-language-teaching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wnloads\direct-method-dm-of-language-teaching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wnloads\direct-method-dm-of-language-teaching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</TotalTime>
  <Words>7</Words>
  <Application>Microsoft Office PowerPoint</Application>
  <PresentationFormat>On-screen Show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Opulent</vt:lpstr>
      <vt:lpstr>Direct method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method</dc:title>
  <dc:creator>Uttam</dc:creator>
  <cp:lastModifiedBy>Uttam</cp:lastModifiedBy>
  <cp:revision>9</cp:revision>
  <dcterms:created xsi:type="dcterms:W3CDTF">2018-09-20T08:22:09Z</dcterms:created>
  <dcterms:modified xsi:type="dcterms:W3CDTF">2019-01-24T07:02:24Z</dcterms:modified>
</cp:coreProperties>
</file>