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64" r:id="rId18"/>
    <p:sldId id="265" r:id="rId19"/>
    <p:sldId id="277" r:id="rId20"/>
    <p:sldId id="278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19BECB-72A0-4079-A44B-46F9D43DF694}" type="datetimeFigureOut">
              <a:rPr lang="en-US" smtClean="0"/>
              <a:pPr/>
              <a:t>3/5/2020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8C2738-8761-49DC-BD63-79A05F29873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mtClean="0"/>
              <a:t>Audio-Lingual Method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Paper—6-i</a:t>
            </a:r>
          </a:p>
          <a:p>
            <a:r>
              <a:rPr lang="en-IN" dirty="0" smtClean="0"/>
              <a:t>Unit-III</a:t>
            </a:r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ocuments\audio-lingual-method-111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cuments\audio-lingual-method-111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>
              <a:solidFill>
                <a:srgbClr val="FF0000"/>
              </a:solidFill>
            </a:endParaRPr>
          </a:p>
        </p:txBody>
      </p:sp>
      <p:pic>
        <p:nvPicPr>
          <p:cNvPr id="5122" name="Picture 2" descr="C:\Users\Uttam\Documents\audio-lingual-method-111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cuments\audio-lingual-method-111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cuments\audio-lingual-method-111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cuments\audio-lingual-method-111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cuments\audio-lingual-method-111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wnloads\the-audio-lingual-method-of-teaching-english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wnloads\the-audio-lingual-method-of-teaching-english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cuments\audio-lingual-method-111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wnloads\the-audio-lingual-method-of-teaching-english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cuments\audio-lingual-method-111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11500" dirty="0" smtClean="0"/>
              <a:t>  Thank you</a:t>
            </a:r>
            <a:endParaRPr lang="en-IN" sz="115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cuments\audio-lingual-method-111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Uttam\Downloads\the-audio-lingual-method-of-teaching-english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wnloads\the-audio-lingual-method-of-teaching-english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wnloads\the-audio-lingual-method-of-teaching-english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wnloads\the-audio-lingual-method-of-teaching-english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Uttam\Downloads\the-audio-lingual-method-of-teaching-english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wnloads\the-audio-lingual-method-of-teaching-english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7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Audio-Lingual Method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Audio-Lingual Method</dc:title>
  <dc:creator>Uttam</dc:creator>
  <cp:lastModifiedBy>Uttam</cp:lastModifiedBy>
  <cp:revision>12</cp:revision>
  <dcterms:created xsi:type="dcterms:W3CDTF">2018-09-20T08:26:43Z</dcterms:created>
  <dcterms:modified xsi:type="dcterms:W3CDTF">2020-03-05T05:10:45Z</dcterms:modified>
</cp:coreProperties>
</file>