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Gender INEQUALITIES IN  CLASSROOM INTERACTION</a:t>
            </a:r>
            <a:endParaRPr lang="en-IN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 </a:t>
            </a:r>
            <a:r>
              <a:rPr lang="en-US" dirty="0" err="1" smtClean="0"/>
              <a:t>Anuradha</a:t>
            </a:r>
            <a:r>
              <a:rPr lang="en-US" dirty="0" smtClean="0"/>
              <a:t> Roy</a:t>
            </a:r>
          </a:p>
          <a:p>
            <a:r>
              <a:rPr lang="en-US" dirty="0" smtClean="0"/>
              <a:t>Assistant Professor of NAMCE(</a:t>
            </a:r>
            <a:r>
              <a:rPr lang="en-US" dirty="0" err="1" smtClean="0"/>
              <a:t>B.Ed</a:t>
            </a:r>
            <a:r>
              <a:rPr lang="en-US" dirty="0" smtClean="0"/>
              <a:t>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305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36469"/>
            <a:ext cx="9872871" cy="4959531"/>
          </a:xfrm>
        </p:spPr>
        <p:txBody>
          <a:bodyPr/>
          <a:lstStyle/>
          <a:p>
            <a:r>
              <a:rPr lang="en-US" dirty="0" smtClean="0"/>
              <a:t>Gender inequality may also take place by the teacher knowingly of unknowingly during classroom interaction.</a:t>
            </a:r>
          </a:p>
          <a:p>
            <a:r>
              <a:rPr lang="en-US" dirty="0" smtClean="0"/>
              <a:t>According to </a:t>
            </a:r>
            <a:r>
              <a:rPr lang="en-US" b="1" dirty="0" smtClean="0">
                <a:solidFill>
                  <a:srgbClr val="FF0000"/>
                </a:solidFill>
              </a:rPr>
              <a:t>Phyllis 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b="1" dirty="0" smtClean="0">
                <a:solidFill>
                  <a:srgbClr val="FF0000"/>
                </a:solidFill>
              </a:rPr>
              <a:t>erner and David </a:t>
            </a:r>
            <a:r>
              <a:rPr lang="en-US" b="1" dirty="0" err="1" smtClean="0">
                <a:solidFill>
                  <a:srgbClr val="FF0000"/>
                </a:solidFill>
              </a:rPr>
              <a:t>Sadker</a:t>
            </a:r>
            <a:r>
              <a:rPr lang="en-US" dirty="0" smtClean="0"/>
              <a:t> it takes plays in the following ways:</a:t>
            </a:r>
          </a:p>
          <a:p>
            <a:pPr marL="45720" indent="0">
              <a:buNone/>
            </a:pPr>
            <a:r>
              <a:rPr lang="en-US" dirty="0" smtClean="0"/>
              <a:t>1.Usually male students receive more questions by teacher than the female students by male teacher vice versa female students by female teachers.</a:t>
            </a:r>
          </a:p>
          <a:p>
            <a:pPr marL="45720" indent="0">
              <a:buNone/>
            </a:pPr>
            <a:r>
              <a:rPr lang="en-US" dirty="0" smtClean="0"/>
              <a:t>2. </a:t>
            </a:r>
            <a:r>
              <a:rPr lang="en-US" dirty="0" smtClean="0"/>
              <a:t>The waiting time for receiving back an answer from the female students is very less in compare to male students</a:t>
            </a:r>
          </a:p>
          <a:p>
            <a:pPr marL="45720" indent="0">
              <a:buNone/>
            </a:pPr>
            <a:r>
              <a:rPr lang="en-US" dirty="0" smtClean="0"/>
              <a:t>3. More and frequent follow up questions are thrown to the male students.</a:t>
            </a:r>
          </a:p>
          <a:p>
            <a:pPr marL="45720" indent="0">
              <a:buNone/>
            </a:pPr>
            <a:r>
              <a:rPr lang="en-US" dirty="0" smtClean="0"/>
              <a:t>4. Males are also more likely to call or act out, demanding and receiving attention of the teacher.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134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57646"/>
            <a:ext cx="9872871" cy="5338354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5. Segregated seating patterns reinforce unequal attention of the teacher.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6. Boys are more likely to be called up to the front of the room to do demonstrations.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7. Girls are more likely to be praised for the appearance and neatness of their work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8. Teachers are more likely to offer boys specific feedback on their work—including praise, criticism and remediation.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9. Boys are more likely to receive attributions to effort and ability, teacher comments giving them confidence that success and competence is simply of applying themselves.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Girls are often told , ‘Its okay, as long as your try ‘. For example, a teacher may take the litmus paper from a female student and ‘does’ it for her, but takes a male student to go through right use of litmus paper.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87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Examples of Gender Inequality in the Classroom:</a:t>
            </a:r>
          </a:p>
          <a:p>
            <a:r>
              <a:rPr lang="en-US" dirty="0">
                <a:solidFill>
                  <a:schemeClr val="tx1"/>
                </a:solidFill>
              </a:rPr>
              <a:t>Example 1:</a:t>
            </a:r>
          </a:p>
          <a:p>
            <a:r>
              <a:rPr lang="en-US" dirty="0">
                <a:solidFill>
                  <a:schemeClr val="tx1"/>
                </a:solidFill>
              </a:rPr>
              <a:t>In a math class, a teacher might frequently ask boys more challenging math questions, while praising girls for their neat handwriting or quiet behavior. </a:t>
            </a:r>
          </a:p>
          <a:p>
            <a:r>
              <a:rPr lang="en-US" dirty="0">
                <a:solidFill>
                  <a:schemeClr val="tx1"/>
                </a:solidFill>
              </a:rPr>
              <a:t>Example 2:</a:t>
            </a:r>
          </a:p>
          <a:p>
            <a:r>
              <a:rPr lang="en-US" dirty="0">
                <a:solidFill>
                  <a:schemeClr val="tx1"/>
                </a:solidFill>
              </a:rPr>
              <a:t>In a science experiment, a teacher might assign the role of "leader" to a boy, while assigning a girl the role of "recorder," reinforcing traditional gender roles. </a:t>
            </a:r>
          </a:p>
          <a:p>
            <a:r>
              <a:rPr lang="en-US" dirty="0">
                <a:solidFill>
                  <a:schemeClr val="tx1"/>
                </a:solidFill>
              </a:rPr>
              <a:t>Example 3:</a:t>
            </a:r>
          </a:p>
          <a:p>
            <a:r>
              <a:rPr lang="en-US" dirty="0">
                <a:solidFill>
                  <a:schemeClr val="tx1"/>
                </a:solidFill>
              </a:rPr>
              <a:t>In a group project, boys might dominate the discussion and decide on the task, while girls might feel less comfortable speaking up or offering their ideas. 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6468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32</TotalTime>
  <Words>381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Corbel</vt:lpstr>
      <vt:lpstr>Basis</vt:lpstr>
      <vt:lpstr>Gender INEQUALITIES IN  CLASSROOM INTERACTION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INEQUALITIES IN  CLASSROOM INTERACTION</dc:title>
  <dc:creator>USER</dc:creator>
  <cp:lastModifiedBy>USER</cp:lastModifiedBy>
  <cp:revision>6</cp:revision>
  <dcterms:created xsi:type="dcterms:W3CDTF">2025-04-12T11:57:18Z</dcterms:created>
  <dcterms:modified xsi:type="dcterms:W3CDTF">2025-04-17T02:29:54Z</dcterms:modified>
</cp:coreProperties>
</file>