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BF9F-103D-8AE5-F68B-233BBAA9D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9E3FE-8043-D966-8BC9-8ADBA9940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65919-78B4-7559-043A-6BB5AEBD2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DDC-51F7-4E9A-B260-930405CE99A7}" type="datetimeFigureOut">
              <a:rPr lang="en-IN" smtClean="0"/>
              <a:t>02-12-2022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C9146-AB39-F797-94A1-6567CDEC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24D5A-169A-AEBB-0F3D-BE61C47F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6A19-25C4-4195-BE34-B5C3E2AFDF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170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55EB9-15C2-C0B2-D624-B3E52642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F56423-E21E-81EF-BD3E-CB92A23EE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843AD-62A9-59A2-7DA2-F40218D6E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DDC-51F7-4E9A-B260-930405CE99A7}" type="datetimeFigureOut">
              <a:rPr lang="en-IN" smtClean="0"/>
              <a:t>02-12-2022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D452B-E7B4-4816-04A0-F17DFAB9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2C772-BE11-4D81-603C-E815C644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6A19-25C4-4195-BE34-B5C3E2AFDF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276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EB463-1F75-5717-FDB5-002A5F989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B8FA8F-08B8-D181-7670-3699FD8D0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239F3-4C98-C90B-4FA2-2C78FBA2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DDC-51F7-4E9A-B260-930405CE99A7}" type="datetimeFigureOut">
              <a:rPr lang="en-IN" smtClean="0"/>
              <a:t>02-12-2022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3E74A-D0D4-8B0E-75BD-72D27E52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CC2EB-0663-4EFA-B739-12B0408F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6A19-25C4-4195-BE34-B5C3E2AFDF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987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DABB4-8D70-BEC1-42C3-39AFC461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0D5D1-868D-7A5A-79F1-2FD33CE0C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F0CA4-AB42-FA99-66FD-D234BCD5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DDC-51F7-4E9A-B260-930405CE99A7}" type="datetimeFigureOut">
              <a:rPr lang="en-IN" smtClean="0"/>
              <a:t>02-12-2022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90FC2-10F1-8DCC-DEE1-E9D55D73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6BCAA-9589-7457-D719-7E526785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6A19-25C4-4195-BE34-B5C3E2AFDF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490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A8A0-DCB0-3394-69F5-43CC86D3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B10BB-AE2F-4980-F754-9F6771BD7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84A4F-1003-2E76-D68B-79A3F12D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DDC-51F7-4E9A-B260-930405CE99A7}" type="datetimeFigureOut">
              <a:rPr lang="en-IN" smtClean="0"/>
              <a:t>02-12-2022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3A18D-AD12-DFDE-C063-E658A1990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128FA-B9EA-E1E3-2F49-82DB0847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6A19-25C4-4195-BE34-B5C3E2AFDF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347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AE49-86E7-FBE3-AA1D-80D063C5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5F08B-9401-8039-81F3-5413CA113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06DCF-0870-103B-C023-A480658FD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D0294-AE61-CF84-10A6-B6BB6E7B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DDC-51F7-4E9A-B260-930405CE99A7}" type="datetimeFigureOut">
              <a:rPr lang="en-IN" smtClean="0"/>
              <a:t>02-12-2022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84587-D186-3DDC-D6C0-4BA65D8F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07282-FE53-2461-897E-D57EAFB11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6A19-25C4-4195-BE34-B5C3E2AFDF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50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226E-2457-96A1-7217-8344904C8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41C52-F57F-2789-A5CE-E8496EBA7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41296-2817-1737-65E6-DEB89AD30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27E1CD-D212-F3E9-1F9E-6D42B4659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269E6-6C1F-5769-0FD9-94B667D05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0401BB-51CA-8770-62B8-26AF1975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DDC-51F7-4E9A-B260-930405CE99A7}" type="datetimeFigureOut">
              <a:rPr lang="en-IN" smtClean="0"/>
              <a:t>02-12-2022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F5767-532A-68B5-AC2E-C850216F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A7C579-9B63-32E7-7F9A-DC9F1DDE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6A19-25C4-4195-BE34-B5C3E2AFDF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398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626DB-AFBC-0E91-DF9C-339CEA70B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D7182-9A4A-27C2-59BE-D9971F74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DDC-51F7-4E9A-B260-930405CE99A7}" type="datetimeFigureOut">
              <a:rPr lang="en-IN" smtClean="0"/>
              <a:t>02-12-2022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D49F46-B739-DF30-0272-2B2CEB14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DF139-4EC9-B23B-5434-CF43CD9C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6A19-25C4-4195-BE34-B5C3E2AFDF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84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F8629-78B7-3548-0517-5549790B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DDC-51F7-4E9A-B260-930405CE99A7}" type="datetimeFigureOut">
              <a:rPr lang="en-IN" smtClean="0"/>
              <a:t>02-12-2022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ED587A-B6D3-0970-26DC-368381A9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388DB-7922-BAE9-EFF1-592CAD00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6A19-25C4-4195-BE34-B5C3E2AFDF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62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4B72-EBE4-03F5-0258-5E5CA580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4DA7-1296-0BA4-9EDF-CABCBB2E9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BC86C-AE4F-D754-AE5F-428B4F10B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7B3ED-A206-C34B-DA52-A6CC3F87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DDC-51F7-4E9A-B260-930405CE99A7}" type="datetimeFigureOut">
              <a:rPr lang="en-IN" smtClean="0"/>
              <a:t>02-12-2022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630B3-5982-7A39-3053-219BC10C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3B704-FD88-204A-F692-CFA03DC3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6A19-25C4-4195-BE34-B5C3E2AFDF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047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E6EA-67E4-9FB0-94A3-3DED4933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B69D9D-6613-FC51-9FC2-DCBEC5E13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EF032-12E3-664E-EC57-0C451B441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19467-8738-E8AC-6743-F6C6EDC1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C2DDC-51F7-4E9A-B260-930405CE99A7}" type="datetimeFigureOut">
              <a:rPr lang="en-IN" smtClean="0"/>
              <a:t>02-12-2022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B2D94-45E0-8458-4893-7487F7BD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25B2F-E704-CC79-AC5A-C3C5CEA9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6A19-25C4-4195-BE34-B5C3E2AFDF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737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CC7CD7-CB13-2180-AB45-477FE403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45254-B52E-53A6-48A4-2053727F1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98C53-DBC2-54F9-C175-4B4C0F634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C2DDC-51F7-4E9A-B260-930405CE99A7}" type="datetimeFigureOut">
              <a:rPr lang="en-IN" smtClean="0"/>
              <a:t>02-12-2022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9C7FE-7E2A-DECB-E4F1-C30E2CF54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E4D3-7297-1043-2F54-81686F0C9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D6A19-25C4-4195-BE34-B5C3E2AFDF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238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415DF-B97F-2051-3F94-1091CA9680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Determinates of curriculum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D1F42-DEC1-5A05-E1FF-7EE30668A5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Paper-09</a:t>
            </a:r>
          </a:p>
          <a:p>
            <a:r>
              <a:rPr lang="en-IN" dirty="0"/>
              <a:t>Unit-III</a:t>
            </a:r>
          </a:p>
          <a:p>
            <a:r>
              <a:rPr lang="en-IN" dirty="0"/>
              <a:t>B.Ed. </a:t>
            </a:r>
            <a:r>
              <a:rPr lang="en-IN"/>
              <a:t>2</a:t>
            </a:r>
            <a:r>
              <a:rPr lang="en-IN" baseline="30000"/>
              <a:t>nd</a:t>
            </a:r>
            <a:r>
              <a:rPr lang="en-IN"/>
              <a:t> Year</a:t>
            </a:r>
          </a:p>
        </p:txBody>
      </p:sp>
    </p:spTree>
    <p:extLst>
      <p:ext uri="{BB962C8B-B14F-4D97-AF65-F5344CB8AC3E}">
        <p14:creationId xmlns:p14="http://schemas.microsoft.com/office/powerpoint/2010/main" val="233860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2211A-68FE-DEF9-E824-E2D630FF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3261CC-A0C2-B273-D76C-417233065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8872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A95E-3C34-5F15-CBE9-C714F320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D98453-9D92-0839-FAB2-FCD519CEF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91048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DE981-8C66-9307-7D02-E4420949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5B75F9-F573-DE7A-4134-AFBBE699E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21445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A8EC9-CA0E-B832-EBF0-8AFBB9DC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E800F9-521C-DE35-CC7C-E5EA7FE84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04480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1BCB-4E4D-1B7B-C12E-F52B744D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0797C8-2C42-127B-8001-7B5E53E5F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6750" cy="6858000"/>
          </a:xfrm>
        </p:spPr>
      </p:pic>
    </p:spTree>
    <p:extLst>
      <p:ext uri="{BB962C8B-B14F-4D97-AF65-F5344CB8AC3E}">
        <p14:creationId xmlns:p14="http://schemas.microsoft.com/office/powerpoint/2010/main" val="3344969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596B-2826-B012-E613-BB75D6502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F9BE6D-03E9-E702-D0B1-C26B66935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8207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DA652-694A-F2A0-9A69-C396483B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FF5AD1-62EB-4997-F2A3-FD29732BE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152088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1C6F9-4D82-36E1-5C57-0A06DE964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1D4AC2-C0B9-C54C-FF09-4021F16ED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94830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47BE-C74B-5489-028C-64BF10563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C2020C-08C1-10ED-5CD4-6C4FA7711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60959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AA1C0-9465-F4B0-2339-6C26F2F1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3A65DE-21E6-B82C-63C3-119E281AE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43490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EEA9A-917B-12FD-B5DF-9E5D9DC6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A8162D-B80A-5D33-B1F5-4208AC400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48216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80CE0-9858-6DCB-02C4-70655264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71D1B-1761-ECF2-473E-90E6566BA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10695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15749-F5E8-ADCB-AF4F-DA1A73B1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FEE63-4F27-5DCA-72B6-BBF141585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8000" dirty="0"/>
              <a:t>  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279898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1D86-1ACA-097E-85B9-65B69915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9E40EE-69A1-6C7A-8D7E-35CB94320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5307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9FF1D-A424-5A8A-E704-363EEE212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5AC51F-D890-3061-0A7E-80E6AC040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2271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7A30-CDC1-7A6F-B388-21F9D44C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674CAE-B4B4-3D14-F11F-53978189E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3876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4699B-2BBD-8935-BC1B-0B68EE14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8BDA53-6EC6-582F-AE39-A16A8F6DC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5887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8595-DEEC-E545-7AA6-3FE970E75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99E0A4-8E54-DC1A-E07D-1FDCC9DA4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3197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47A6-6F00-0FD7-9C76-114FC227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4BCA68-53E3-9C77-E756-453DB30C0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30520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F9BB-F620-5C95-EFDB-F56E5435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09FA9C-2B03-1395-628D-4793D2F37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03235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</Words>
  <Application>Microsoft Office PowerPoint</Application>
  <PresentationFormat>Widescreen</PresentationFormat>
  <Paragraphs>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Determinates of 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Determinates of curriculum</dc:title>
  <dc:creator>Uttam Das</dc:creator>
  <cp:lastModifiedBy>Uttam Das</cp:lastModifiedBy>
  <cp:revision>5</cp:revision>
  <dcterms:created xsi:type="dcterms:W3CDTF">2022-12-02T15:15:13Z</dcterms:created>
  <dcterms:modified xsi:type="dcterms:W3CDTF">2022-12-02T16:07:11Z</dcterms:modified>
</cp:coreProperties>
</file>