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38316-BC8E-4088-A8FC-E1622B033D6B}" type="datetimeFigureOut">
              <a:rPr lang="en-US" smtClean="0"/>
              <a:pPr/>
              <a:t>11/12/2018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1A089-286D-427B-9C78-0C8E606D872D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38316-BC8E-4088-A8FC-E1622B033D6B}" type="datetimeFigureOut">
              <a:rPr lang="en-US" smtClean="0"/>
              <a:pPr/>
              <a:t>11/12/2018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1A089-286D-427B-9C78-0C8E606D872D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38316-BC8E-4088-A8FC-E1622B033D6B}" type="datetimeFigureOut">
              <a:rPr lang="en-US" smtClean="0"/>
              <a:pPr/>
              <a:t>11/12/2018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1A089-286D-427B-9C78-0C8E606D872D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38316-BC8E-4088-A8FC-E1622B033D6B}" type="datetimeFigureOut">
              <a:rPr lang="en-US" smtClean="0"/>
              <a:pPr/>
              <a:t>11/12/2018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1A089-286D-427B-9C78-0C8E606D872D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38316-BC8E-4088-A8FC-E1622B033D6B}" type="datetimeFigureOut">
              <a:rPr lang="en-US" smtClean="0"/>
              <a:pPr/>
              <a:t>11/12/2018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1A089-286D-427B-9C78-0C8E606D872D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38316-BC8E-4088-A8FC-E1622B033D6B}" type="datetimeFigureOut">
              <a:rPr lang="en-US" smtClean="0"/>
              <a:pPr/>
              <a:t>11/12/2018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1A089-286D-427B-9C78-0C8E606D872D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38316-BC8E-4088-A8FC-E1622B033D6B}" type="datetimeFigureOut">
              <a:rPr lang="en-US" smtClean="0"/>
              <a:pPr/>
              <a:t>11/12/2018</a:t>
            </a:fld>
            <a:endParaRPr lang="en-IN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1A089-286D-427B-9C78-0C8E606D872D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38316-BC8E-4088-A8FC-E1622B033D6B}" type="datetimeFigureOut">
              <a:rPr lang="en-US" smtClean="0"/>
              <a:pPr/>
              <a:t>11/12/2018</a:t>
            </a:fld>
            <a:endParaRPr lang="en-I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1A089-286D-427B-9C78-0C8E606D872D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38316-BC8E-4088-A8FC-E1622B033D6B}" type="datetimeFigureOut">
              <a:rPr lang="en-US" smtClean="0"/>
              <a:pPr/>
              <a:t>11/12/2018</a:t>
            </a:fld>
            <a:endParaRPr lang="en-IN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1A089-286D-427B-9C78-0C8E606D872D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38316-BC8E-4088-A8FC-E1622B033D6B}" type="datetimeFigureOut">
              <a:rPr lang="en-US" smtClean="0"/>
              <a:pPr/>
              <a:t>11/12/2018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1A089-286D-427B-9C78-0C8E606D872D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038316-BC8E-4088-A8FC-E1622B033D6B}" type="datetimeFigureOut">
              <a:rPr lang="en-US" smtClean="0"/>
              <a:pPr/>
              <a:t>11/12/2018</a:t>
            </a:fld>
            <a:endParaRPr lang="en-IN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1A089-286D-427B-9C78-0C8E606D872D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038316-BC8E-4088-A8FC-E1622B033D6B}" type="datetimeFigureOut">
              <a:rPr lang="en-US" smtClean="0"/>
              <a:pPr/>
              <a:t>11/12/2018</a:t>
            </a:fld>
            <a:endParaRPr lang="en-IN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1A089-286D-427B-9C78-0C8E606D872D}" type="slidenum">
              <a:rPr lang="en-IN" smtClean="0"/>
              <a:pPr/>
              <a:t>‹#›</a:t>
            </a:fld>
            <a:endParaRPr lang="en-I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writing</a:t>
            </a:r>
            <a:endParaRPr lang="en-I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N" dirty="0" smtClean="0"/>
              <a:t>Paper-4</a:t>
            </a:r>
          </a:p>
          <a:p>
            <a:r>
              <a:rPr lang="en-IN" dirty="0" smtClean="0"/>
              <a:t>Unit-</a:t>
            </a:r>
            <a:r>
              <a:rPr lang="en-IN" dirty="0" err="1" smtClean="0"/>
              <a:t>i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sz="9600" dirty="0" smtClean="0"/>
              <a:t>    Thank you</a:t>
            </a:r>
            <a:endParaRPr lang="en-IN" sz="96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Concept of writing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IN" dirty="0" smtClean="0"/>
              <a:t>    Writing is graphic representation of human ideas, experience and an artificial means of communication. It is reflective in character. Writing has got a significant place in the teaching of every language. A lot of training and practice are required to develop this skill. It is one of the expressional skills of language learning. One can communicate his thought , feelings, ideas, inner content materials etc. through this skill. Writing work has two aspects---- handwriting and composition.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Types of writing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IN" dirty="0" smtClean="0">
                <a:solidFill>
                  <a:srgbClr val="FF0000"/>
                </a:solidFill>
              </a:rPr>
              <a:t>Descriptive: </a:t>
            </a:r>
            <a:r>
              <a:rPr lang="en-IN" dirty="0" smtClean="0"/>
              <a:t>of natural sense, objects, people, events, institutions etc.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Narrative: </a:t>
            </a:r>
            <a:r>
              <a:rPr lang="en-IN" dirty="0" smtClean="0"/>
              <a:t>sequencing of events and happenings where something is said to someone, i.e. There must be a listener. There may be descriptions as well as dialogue.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Expository: </a:t>
            </a:r>
            <a:r>
              <a:rPr lang="en-IN" dirty="0" smtClean="0"/>
              <a:t>giving an expose of a subject, setting it out of view. It may have definition, examples etc.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Argumentative: </a:t>
            </a:r>
            <a:r>
              <a:rPr lang="en-IN" dirty="0" smtClean="0"/>
              <a:t>taking a point of view and supporting it.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Reflective: </a:t>
            </a:r>
            <a:r>
              <a:rPr lang="en-IN" dirty="0" smtClean="0"/>
              <a:t>looking back on issues, events, activities and people and seeing how your opinion changes.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Interpretative: </a:t>
            </a:r>
            <a:r>
              <a:rPr lang="en-IN" dirty="0" smtClean="0"/>
              <a:t>giving the writer’s perspective on an issue.</a:t>
            </a:r>
          </a:p>
          <a:p>
            <a:r>
              <a:rPr lang="en-IN" dirty="0" smtClean="0">
                <a:solidFill>
                  <a:srgbClr val="FF0000"/>
                </a:solidFill>
              </a:rPr>
              <a:t>Persuasive</a:t>
            </a:r>
            <a:r>
              <a:rPr lang="en-IN" dirty="0" smtClean="0"/>
              <a:t>: getting readers to think deeply and see truth in the writer and thus change their views.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The teaching of writing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en-IN" dirty="0" smtClean="0"/>
              <a:t>What to write ( content/ matter).</a:t>
            </a:r>
          </a:p>
          <a:p>
            <a:pPr marL="514350" indent="-514350">
              <a:buAutoNum type="arabicParenR"/>
            </a:pPr>
            <a:r>
              <a:rPr lang="en-IN" dirty="0" smtClean="0"/>
              <a:t>How to write ( style/ manner)</a:t>
            </a:r>
            <a:endParaRPr lang="en-IN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sz="9600" dirty="0" smtClean="0"/>
              <a:t>    Thank you</a:t>
            </a:r>
            <a:endParaRPr lang="en-IN" sz="96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Viewing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4400" dirty="0" smtClean="0"/>
              <a:t>Students should be encouraged to appreciate and present visual signs and information in the proper context of the topic of discussion. </a:t>
            </a:r>
            <a:endParaRPr lang="en-IN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Shaping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4800" dirty="0" smtClean="0"/>
              <a:t>Here learners are encouraged and guided to use visual means of expression.</a:t>
            </a:r>
            <a:endParaRPr lang="en-IN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 Watching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4400" dirty="0" smtClean="0"/>
              <a:t>Learners are trained to study and attend to physical movements in harmony with the modulation and tone of voice.</a:t>
            </a:r>
            <a:endParaRPr lang="en-IN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Moving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4400" dirty="0" smtClean="0"/>
              <a:t>Learners need to be guided in presentation skills-using the whole body, the whole person for self-expression.</a:t>
            </a:r>
            <a:endParaRPr lang="en-IN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330</Words>
  <Application>Microsoft Office PowerPoint</Application>
  <PresentationFormat>On-screen Show (4:3)</PresentationFormat>
  <Paragraphs>26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writing</vt:lpstr>
      <vt:lpstr>Concept of writing</vt:lpstr>
      <vt:lpstr>Types of writing</vt:lpstr>
      <vt:lpstr>The teaching of writing</vt:lpstr>
      <vt:lpstr>Slide 5</vt:lpstr>
      <vt:lpstr>Viewing </vt:lpstr>
      <vt:lpstr>Shaping </vt:lpstr>
      <vt:lpstr> Watching </vt:lpstr>
      <vt:lpstr>Moving </vt:lpstr>
      <vt:lpstr>Slide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</dc:title>
  <dc:creator>Uttam</dc:creator>
  <cp:lastModifiedBy>Uttam</cp:lastModifiedBy>
  <cp:revision>31</cp:revision>
  <dcterms:created xsi:type="dcterms:W3CDTF">2018-10-29T15:26:40Z</dcterms:created>
  <dcterms:modified xsi:type="dcterms:W3CDTF">2018-11-12T05:09:02Z</dcterms:modified>
</cp:coreProperties>
</file>