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02DB236-3B85-4B7E-A0E1-3D0842A0272F}" type="datetimeFigureOut">
              <a:rPr lang="en-US" smtClean="0"/>
              <a:pPr/>
              <a:t>11/6/2023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CA8663-819E-45AC-A409-646BEC55BC7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speaking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Paper-4</a:t>
            </a:r>
          </a:p>
          <a:p>
            <a:r>
              <a:rPr lang="en-IN"/>
              <a:t>Unit-ii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Role of the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r>
              <a:rPr lang="en-IN" sz="2400" dirty="0"/>
              <a:t>Presentation</a:t>
            </a:r>
          </a:p>
          <a:p>
            <a:r>
              <a:rPr lang="en-IN" sz="2400" dirty="0"/>
              <a:t>Process.</a:t>
            </a:r>
          </a:p>
          <a:p>
            <a:r>
              <a:rPr lang="en-IN" sz="2400" dirty="0"/>
              <a:t>Ending.</a:t>
            </a:r>
          </a:p>
          <a:p>
            <a:r>
              <a:rPr lang="en-IN" sz="2400" dirty="0"/>
              <a:t>Feedback.</a:t>
            </a:r>
          </a:p>
          <a:p>
            <a:r>
              <a:rPr lang="en-IN" sz="2400" dirty="0"/>
              <a:t>How to correct speech errors.</a:t>
            </a:r>
          </a:p>
          <a:p>
            <a:r>
              <a:rPr lang="en-IN" sz="2400" dirty="0"/>
              <a:t>Using stories. Theme pictures.</a:t>
            </a:r>
          </a:p>
          <a:p>
            <a:r>
              <a:rPr lang="en-IN" sz="2400" dirty="0"/>
              <a:t>Dictation.</a:t>
            </a:r>
          </a:p>
          <a:p>
            <a:r>
              <a:rPr lang="en-IN" sz="2400" dirty="0"/>
              <a:t>Picture composition.</a:t>
            </a:r>
          </a:p>
          <a:p>
            <a:r>
              <a:rPr lang="en-IN" sz="2400" dirty="0"/>
              <a:t>Telling anecdotes.</a:t>
            </a:r>
          </a:p>
          <a:p>
            <a:r>
              <a:rPr lang="en-IN" sz="2400" dirty="0"/>
              <a:t>Participating in a discussion.</a:t>
            </a:r>
          </a:p>
          <a:p>
            <a:r>
              <a:rPr lang="en-IN" sz="2400" dirty="0"/>
              <a:t>Class debate.</a:t>
            </a:r>
          </a:p>
          <a:p>
            <a:r>
              <a:rPr lang="en-IN" sz="2400" dirty="0"/>
              <a:t>Role playing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sz="5400" dirty="0"/>
          </a:p>
          <a:p>
            <a:pPr>
              <a:buNone/>
            </a:pPr>
            <a:r>
              <a:rPr lang="en-IN" sz="5400"/>
              <a:t>           Thank </a:t>
            </a:r>
            <a:r>
              <a:rPr lang="en-IN" sz="5400" dirty="0"/>
              <a:t>you</a:t>
            </a: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is speaking?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4400"/>
              <a:t>  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Speaking is </a:t>
            </a:r>
            <a:r>
              <a:rPr lang="en-US" sz="32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delivery of language through the mouth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To speak, we create sounds using many parts of our body, including the lungs, vocal tract, vocal chords, tongue, teeth and lips. Speaking is the second of the four language skills, which are: Listening.</a:t>
            </a:r>
            <a:endParaRPr lang="en-IN" sz="4400" dirty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dirty="0"/>
              <a:t>Some sub-skills of speaking are common to both the class room and outside of the class 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Taking about oneself.</a:t>
            </a:r>
          </a:p>
          <a:p>
            <a:r>
              <a:rPr lang="en-IN" dirty="0"/>
              <a:t>Taking about an object or topic of interest.</a:t>
            </a:r>
          </a:p>
          <a:p>
            <a:r>
              <a:rPr lang="en-IN" dirty="0"/>
              <a:t>Maintaining human contacts and relationships.</a:t>
            </a:r>
          </a:p>
          <a:p>
            <a:r>
              <a:rPr lang="en-IN" dirty="0"/>
              <a:t>Expressing one’s views for or against something.</a:t>
            </a:r>
          </a:p>
          <a:p>
            <a:r>
              <a:rPr lang="en-IN" dirty="0"/>
              <a:t>Expressing a need for something.</a:t>
            </a:r>
          </a:p>
          <a:p>
            <a:r>
              <a:rPr lang="en-IN" dirty="0"/>
              <a:t>Speaking or giving information.</a:t>
            </a:r>
          </a:p>
          <a:p>
            <a:r>
              <a:rPr lang="en-IN" dirty="0"/>
              <a:t>Discussing ideas.</a:t>
            </a:r>
          </a:p>
          <a:p>
            <a:r>
              <a:rPr lang="en-IN" dirty="0"/>
              <a:t>Expressing reactions.</a:t>
            </a:r>
          </a:p>
          <a:p>
            <a:r>
              <a:rPr lang="en-IN" dirty="0"/>
              <a:t>Giving instructions.</a:t>
            </a:r>
          </a:p>
          <a:p>
            <a:r>
              <a:rPr lang="en-IN" dirty="0"/>
              <a:t>Conveying intentions.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Sub-skills of speaking in classroom context.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/>
              <a:t>Being able to communicate with teachers and classmates and maintaining relationships.</a:t>
            </a:r>
          </a:p>
          <a:p>
            <a:r>
              <a:rPr lang="en-IN" dirty="0"/>
              <a:t>Asking and answering questions.</a:t>
            </a:r>
          </a:p>
          <a:p>
            <a:r>
              <a:rPr lang="en-IN" dirty="0"/>
              <a:t>Taking part in academic discussions.</a:t>
            </a:r>
          </a:p>
          <a:p>
            <a:r>
              <a:rPr lang="en-IN" dirty="0"/>
              <a:t>Finding out information about past classes, or school/college events by asking questions.</a:t>
            </a:r>
          </a:p>
          <a:p>
            <a:r>
              <a:rPr lang="en-IN" dirty="0"/>
              <a:t>Narrating any event.</a:t>
            </a:r>
          </a:p>
          <a:p>
            <a:r>
              <a:rPr lang="en-IN" dirty="0"/>
              <a:t>Recounting the events of a day.</a:t>
            </a:r>
          </a:p>
          <a:p>
            <a:r>
              <a:rPr lang="en-IN" dirty="0"/>
              <a:t>Participating in group discussions in various roles: initiator, contributor, information seeker, opinion seeker, information giver, opinion giver, evaluator/critic, etc.</a:t>
            </a:r>
          </a:p>
          <a:p>
            <a:r>
              <a:rPr lang="en-IN" dirty="0"/>
              <a:t>Interpreting a picture.</a:t>
            </a:r>
          </a:p>
          <a:p>
            <a:r>
              <a:rPr lang="en-IN" dirty="0"/>
              <a:t>Making extempore speeches.</a:t>
            </a:r>
          </a:p>
          <a:p>
            <a:r>
              <a:rPr lang="en-IN" dirty="0"/>
              <a:t>Debating for or against an issue.</a:t>
            </a:r>
          </a:p>
          <a:p>
            <a:r>
              <a:rPr lang="en-IN" dirty="0"/>
              <a:t>Reviewing a book or paper.</a:t>
            </a:r>
          </a:p>
          <a:p>
            <a:r>
              <a:rPr lang="en-IN" dirty="0"/>
              <a:t>Taking about a topic of interest.</a:t>
            </a:r>
          </a:p>
          <a:p>
            <a:r>
              <a:rPr lang="en-IN" dirty="0"/>
              <a:t>Taking about oneself, one’s hobbies and interests.</a:t>
            </a:r>
          </a:p>
          <a:p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Sub-skills of speaking outside the classroom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1) Establishing and maintaining social relationship----</a:t>
            </a:r>
          </a:p>
          <a:p>
            <a:pPr>
              <a:buNone/>
            </a:pPr>
            <a:r>
              <a:rPr lang="en-IN" dirty="0"/>
              <a:t>2) Talking to strangers in different situations.</a:t>
            </a:r>
          </a:p>
          <a:p>
            <a:pPr>
              <a:buNone/>
            </a:pPr>
            <a:r>
              <a:rPr lang="en-IN" dirty="0"/>
              <a:t>3) interviewing.</a:t>
            </a:r>
          </a:p>
          <a:p>
            <a:pPr>
              <a:buNone/>
            </a:pPr>
            <a:r>
              <a:rPr lang="en-IN" dirty="0"/>
              <a:t>4) Group discussion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speaking as a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The skills of communication that learners’ practice must include are: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IN" dirty="0"/>
              <a:t>Pronouncing new sound.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IN" dirty="0"/>
              <a:t>Selecting vocabulary items.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IN" dirty="0"/>
              <a:t>Producing grammatical structures.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IN" dirty="0"/>
              <a:t>Expressing specified communicative functions.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IN" dirty="0"/>
              <a:t>Using devise for managing conversations.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 and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Question and answer techniques.</a:t>
            </a:r>
          </a:p>
          <a:p>
            <a:r>
              <a:rPr lang="en-IN" dirty="0"/>
              <a:t>Lecture method.</a:t>
            </a:r>
          </a:p>
          <a:p>
            <a:r>
              <a:rPr lang="en-IN" dirty="0"/>
              <a:t>Group discussion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Accepted techniques in teaching conversation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conversation class.</a:t>
            </a:r>
          </a:p>
          <a:p>
            <a:r>
              <a:rPr lang="en-IN" dirty="0"/>
              <a:t>The topic based discussion class.</a:t>
            </a:r>
          </a:p>
          <a:p>
            <a:r>
              <a:rPr lang="en-IN" dirty="0"/>
              <a:t>Task centred fluency practice.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/>
              <a:t>Controlled and free speech habit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The learner may be introduced to the sound system of English--- pronunciation, stress, rhythm, intonation etc.</a:t>
            </a:r>
          </a:p>
          <a:p>
            <a:r>
              <a:rPr lang="en-IN" dirty="0"/>
              <a:t>The teacher must create in the class to speak the language.</a:t>
            </a:r>
          </a:p>
          <a:p>
            <a:r>
              <a:rPr lang="en-IN" dirty="0"/>
              <a:t>The use of oral composition.</a:t>
            </a:r>
          </a:p>
          <a:p>
            <a:r>
              <a:rPr lang="en-IN" dirty="0"/>
              <a:t>Dramatisation.</a:t>
            </a:r>
          </a:p>
          <a:p>
            <a:r>
              <a:rPr lang="en-IN" dirty="0"/>
              <a:t>Saying and doing </a:t>
            </a:r>
            <a:r>
              <a:rPr lang="en-IN"/>
              <a:t>exercises.</a:t>
            </a:r>
            <a:endParaRPr lang="en-IN" dirty="0"/>
          </a:p>
          <a:p>
            <a:r>
              <a:rPr lang="en-IN" dirty="0"/>
              <a:t>Drill and practice.</a:t>
            </a:r>
          </a:p>
          <a:p>
            <a:r>
              <a:rPr lang="en-IN" dirty="0"/>
              <a:t>Good models.</a:t>
            </a:r>
          </a:p>
          <a:p>
            <a:r>
              <a:rPr lang="en-IN" dirty="0"/>
              <a:t>Role playing.</a:t>
            </a:r>
          </a:p>
          <a:p>
            <a:r>
              <a:rPr lang="en-IN" dirty="0"/>
              <a:t>Story telling.</a:t>
            </a:r>
          </a:p>
          <a:p>
            <a:r>
              <a:rPr lang="en-IN" dirty="0"/>
              <a:t>Reading from the text by the students.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473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2</vt:lpstr>
      <vt:lpstr>Opulent</vt:lpstr>
      <vt:lpstr>speaking</vt:lpstr>
      <vt:lpstr>What is speaking?</vt:lpstr>
      <vt:lpstr>Some sub-skills of speaking are common to both the class room and outside of the class room</vt:lpstr>
      <vt:lpstr>Sub-skills of speaking in classroom context.</vt:lpstr>
      <vt:lpstr>Sub-skills of speaking outside the classroom</vt:lpstr>
      <vt:lpstr>Learning speaking as a skill</vt:lpstr>
      <vt:lpstr>Method and techniques</vt:lpstr>
      <vt:lpstr>Accepted techniques in teaching conversation</vt:lpstr>
      <vt:lpstr>Controlled and free speech habit</vt:lpstr>
      <vt:lpstr>Role of the teacher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speaking</dc:title>
  <dc:creator>Uttam</dc:creator>
  <cp:lastModifiedBy>Uttam Das</cp:lastModifiedBy>
  <cp:revision>24</cp:revision>
  <dcterms:created xsi:type="dcterms:W3CDTF">2018-10-29T15:25:02Z</dcterms:created>
  <dcterms:modified xsi:type="dcterms:W3CDTF">2023-11-06T06:31:51Z</dcterms:modified>
</cp:coreProperties>
</file>