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64" r:id="rId3"/>
    <p:sldId id="265" r:id="rId4"/>
    <p:sldId id="266" r:id="rId5"/>
    <p:sldId id="258" r:id="rId6"/>
    <p:sldId id="259" r:id="rId7"/>
    <p:sldId id="260" r:id="rId8"/>
    <p:sldId id="261" r:id="rId9"/>
    <p:sldId id="262" r:id="rId10"/>
    <p:sldId id="263" r:id="rId11"/>
    <p:sldId id="267" r:id="rId12"/>
    <p:sldId id="268" r:id="rId13"/>
    <p:sldId id="269" r:id="rId1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434" y="-96"/>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422030" y="1371600"/>
            <a:ext cx="8229600" cy="18288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smtClean="0"/>
              <a:t>Click to edit Master title style</a:t>
            </a:r>
            <a:endParaRPr kumimoji="0" lang="en-US"/>
          </a:p>
        </p:txBody>
      </p:sp>
      <p:sp>
        <p:nvSpPr>
          <p:cNvPr id="28" name="Date Placeholder 27"/>
          <p:cNvSpPr>
            <a:spLocks noGrp="1"/>
          </p:cNvSpPr>
          <p:nvPr>
            <p:ph type="dt" sz="half" idx="10"/>
          </p:nvPr>
        </p:nvSpPr>
        <p:spPr/>
        <p:txBody>
          <a:bodyPr/>
          <a:lstStyle/>
          <a:p>
            <a:fld id="{4D4F2EEF-B437-4900-9728-612C8DBFD2B5}" type="datetimeFigureOut">
              <a:rPr lang="en-US" smtClean="0"/>
              <a:pPr/>
              <a:t>10/29/2018</a:t>
            </a:fld>
            <a:endParaRPr lang="en-IN" dirty="0"/>
          </a:p>
        </p:txBody>
      </p:sp>
      <p:sp>
        <p:nvSpPr>
          <p:cNvPr id="17" name="Footer Placeholder 16"/>
          <p:cNvSpPr>
            <a:spLocks noGrp="1"/>
          </p:cNvSpPr>
          <p:nvPr>
            <p:ph type="ftr" sz="quarter" idx="11"/>
          </p:nvPr>
        </p:nvSpPr>
        <p:spPr/>
        <p:txBody>
          <a:bodyPr/>
          <a:lstStyle/>
          <a:p>
            <a:endParaRPr lang="en-IN" dirty="0"/>
          </a:p>
        </p:txBody>
      </p:sp>
      <p:sp>
        <p:nvSpPr>
          <p:cNvPr id="29" name="Slide Number Placeholder 28"/>
          <p:cNvSpPr>
            <a:spLocks noGrp="1"/>
          </p:cNvSpPr>
          <p:nvPr>
            <p:ph type="sldNum" sz="quarter" idx="12"/>
          </p:nvPr>
        </p:nvSpPr>
        <p:spPr/>
        <p:txBody>
          <a:bodyPr/>
          <a:lstStyle/>
          <a:p>
            <a:fld id="{FE4E5268-1490-4DA2-BDBA-6F4D1D51ECE3}" type="slidenum">
              <a:rPr lang="en-IN" smtClean="0"/>
              <a:pPr/>
              <a:t>‹#›</a:t>
            </a:fld>
            <a:endParaRPr lang="en-IN" dirty="0"/>
          </a:p>
        </p:txBody>
      </p:sp>
      <p:sp>
        <p:nvSpPr>
          <p:cNvPr id="9" name="Subtitle 8"/>
          <p:cNvSpPr>
            <a:spLocks noGrp="1"/>
          </p:cNvSpPr>
          <p:nvPr>
            <p:ph type="subTitle" idx="1"/>
          </p:nvPr>
        </p:nvSpPr>
        <p:spPr>
          <a:xfrm>
            <a:off x="1371600" y="3331698"/>
            <a:ext cx="6400800" cy="17526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4D4F2EEF-B437-4900-9728-612C8DBFD2B5}" type="datetimeFigureOut">
              <a:rPr lang="en-US" smtClean="0"/>
              <a:pPr/>
              <a:t>10/29/2018</a:t>
            </a:fld>
            <a:endParaRPr lang="en-IN" dirty="0"/>
          </a:p>
        </p:txBody>
      </p:sp>
      <p:sp>
        <p:nvSpPr>
          <p:cNvPr id="5" name="Footer Placeholder 4"/>
          <p:cNvSpPr>
            <a:spLocks noGrp="1"/>
          </p:cNvSpPr>
          <p:nvPr>
            <p:ph type="ftr" sz="quarter" idx="11"/>
          </p:nvPr>
        </p:nvSpPr>
        <p:spPr/>
        <p:txBody>
          <a:bodyPr/>
          <a:lstStyle/>
          <a:p>
            <a:endParaRPr lang="en-IN" dirty="0"/>
          </a:p>
        </p:txBody>
      </p:sp>
      <p:sp>
        <p:nvSpPr>
          <p:cNvPr id="6" name="Slide Number Placeholder 5"/>
          <p:cNvSpPr>
            <a:spLocks noGrp="1"/>
          </p:cNvSpPr>
          <p:nvPr>
            <p:ph type="sldNum" sz="quarter" idx="12"/>
          </p:nvPr>
        </p:nvSpPr>
        <p:spPr/>
        <p:txBody>
          <a:bodyPr/>
          <a:lstStyle/>
          <a:p>
            <a:fld id="{FE4E5268-1490-4DA2-BDBA-6F4D1D51ECE3}" type="slidenum">
              <a:rPr lang="en-IN" smtClean="0"/>
              <a:pPr/>
              <a:t>‹#›</a:t>
            </a:fld>
            <a:endParaRPr lang="en-IN"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4D4F2EEF-B437-4900-9728-612C8DBFD2B5}" type="datetimeFigureOut">
              <a:rPr lang="en-US" smtClean="0"/>
              <a:pPr/>
              <a:t>10/29/2018</a:t>
            </a:fld>
            <a:endParaRPr lang="en-IN" dirty="0"/>
          </a:p>
        </p:txBody>
      </p:sp>
      <p:sp>
        <p:nvSpPr>
          <p:cNvPr id="5" name="Footer Placeholder 4"/>
          <p:cNvSpPr>
            <a:spLocks noGrp="1"/>
          </p:cNvSpPr>
          <p:nvPr>
            <p:ph type="ftr" sz="quarter" idx="11"/>
          </p:nvPr>
        </p:nvSpPr>
        <p:spPr/>
        <p:txBody>
          <a:bodyPr/>
          <a:lstStyle/>
          <a:p>
            <a:endParaRPr lang="en-IN" dirty="0"/>
          </a:p>
        </p:txBody>
      </p:sp>
      <p:sp>
        <p:nvSpPr>
          <p:cNvPr id="6" name="Slide Number Placeholder 5"/>
          <p:cNvSpPr>
            <a:spLocks noGrp="1"/>
          </p:cNvSpPr>
          <p:nvPr>
            <p:ph type="sldNum" sz="quarter" idx="12"/>
          </p:nvPr>
        </p:nvSpPr>
        <p:spPr/>
        <p:txBody>
          <a:bodyPr/>
          <a:lstStyle/>
          <a:p>
            <a:fld id="{FE4E5268-1490-4DA2-BDBA-6F4D1D51ECE3}" type="slidenum">
              <a:rPr lang="en-IN" smtClean="0"/>
              <a:pPr/>
              <a:t>‹#›</a:t>
            </a:fld>
            <a:endParaRPr lang="en-IN"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4D4F2EEF-B437-4900-9728-612C8DBFD2B5}" type="datetimeFigureOut">
              <a:rPr lang="en-US" smtClean="0"/>
              <a:pPr/>
              <a:t>10/29/2018</a:t>
            </a:fld>
            <a:endParaRPr lang="en-IN" dirty="0"/>
          </a:p>
        </p:txBody>
      </p:sp>
      <p:sp>
        <p:nvSpPr>
          <p:cNvPr id="5" name="Footer Placeholder 4"/>
          <p:cNvSpPr>
            <a:spLocks noGrp="1"/>
          </p:cNvSpPr>
          <p:nvPr>
            <p:ph type="ftr" sz="quarter" idx="11"/>
          </p:nvPr>
        </p:nvSpPr>
        <p:spPr/>
        <p:txBody>
          <a:bodyPr/>
          <a:lstStyle/>
          <a:p>
            <a:endParaRPr lang="en-IN" dirty="0"/>
          </a:p>
        </p:txBody>
      </p:sp>
      <p:sp>
        <p:nvSpPr>
          <p:cNvPr id="6" name="Slide Number Placeholder 5"/>
          <p:cNvSpPr>
            <a:spLocks noGrp="1"/>
          </p:cNvSpPr>
          <p:nvPr>
            <p:ph type="sldNum" sz="quarter" idx="12"/>
          </p:nvPr>
        </p:nvSpPr>
        <p:spPr/>
        <p:txBody>
          <a:bodyPr/>
          <a:lstStyle/>
          <a:p>
            <a:fld id="{FE4E5268-1490-4DA2-BDBA-6F4D1D51ECE3}" type="slidenum">
              <a:rPr lang="en-IN" smtClean="0"/>
              <a:pPr/>
              <a:t>‹#›</a:t>
            </a:fld>
            <a:endParaRPr lang="en-IN"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3">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600200" y="609600"/>
            <a:ext cx="7086600" cy="18288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600200" y="2507786"/>
            <a:ext cx="7086600" cy="1509712"/>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4D4F2EEF-B437-4900-9728-612C8DBFD2B5}" type="datetimeFigureOut">
              <a:rPr lang="en-US" smtClean="0"/>
              <a:pPr/>
              <a:t>10/29/2018</a:t>
            </a:fld>
            <a:endParaRPr lang="en-IN" dirty="0"/>
          </a:p>
        </p:txBody>
      </p:sp>
      <p:sp>
        <p:nvSpPr>
          <p:cNvPr id="5" name="Footer Placeholder 4"/>
          <p:cNvSpPr>
            <a:spLocks noGrp="1"/>
          </p:cNvSpPr>
          <p:nvPr>
            <p:ph type="ftr" sz="quarter" idx="11"/>
          </p:nvPr>
        </p:nvSpPr>
        <p:spPr/>
        <p:txBody>
          <a:bodyPr/>
          <a:lstStyle/>
          <a:p>
            <a:endParaRPr lang="en-IN" dirty="0"/>
          </a:p>
        </p:txBody>
      </p:sp>
      <p:sp>
        <p:nvSpPr>
          <p:cNvPr id="6" name="Slide Number Placeholder 5"/>
          <p:cNvSpPr>
            <a:spLocks noGrp="1"/>
          </p:cNvSpPr>
          <p:nvPr>
            <p:ph type="sldNum" sz="quarter" idx="12"/>
          </p:nvPr>
        </p:nvSpPr>
        <p:spPr>
          <a:xfrm>
            <a:off x="7924800" y="6416675"/>
            <a:ext cx="762000" cy="365125"/>
          </a:xfrm>
        </p:spPr>
        <p:txBody>
          <a:bodyPr/>
          <a:lstStyle/>
          <a:p>
            <a:fld id="{FE4E5268-1490-4DA2-BDBA-6F4D1D51ECE3}" type="slidenum">
              <a:rPr lang="en-IN" smtClean="0"/>
              <a:pPr/>
              <a:t>‹#›</a:t>
            </a:fld>
            <a:endParaRPr lang="en-IN" dirty="0"/>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4D4F2EEF-B437-4900-9728-612C8DBFD2B5}" type="datetimeFigureOut">
              <a:rPr lang="en-US" smtClean="0"/>
              <a:pPr/>
              <a:t>10/29/2018</a:t>
            </a:fld>
            <a:endParaRPr lang="en-IN" dirty="0"/>
          </a:p>
        </p:txBody>
      </p:sp>
      <p:sp>
        <p:nvSpPr>
          <p:cNvPr id="6" name="Footer Placeholder 5"/>
          <p:cNvSpPr>
            <a:spLocks noGrp="1"/>
          </p:cNvSpPr>
          <p:nvPr>
            <p:ph type="ftr" sz="quarter" idx="11"/>
          </p:nvPr>
        </p:nvSpPr>
        <p:spPr/>
        <p:txBody>
          <a:bodyPr/>
          <a:lstStyle/>
          <a:p>
            <a:endParaRPr lang="en-IN" dirty="0"/>
          </a:p>
        </p:txBody>
      </p:sp>
      <p:sp>
        <p:nvSpPr>
          <p:cNvPr id="7" name="Slide Number Placeholder 6"/>
          <p:cNvSpPr>
            <a:spLocks noGrp="1"/>
          </p:cNvSpPr>
          <p:nvPr>
            <p:ph type="sldNum" sz="quarter" idx="12"/>
          </p:nvPr>
        </p:nvSpPr>
        <p:spPr/>
        <p:txBody>
          <a:bodyPr/>
          <a:lstStyle/>
          <a:p>
            <a:fld id="{FE4E5268-1490-4DA2-BDBA-6F4D1D51ECE3}" type="slidenum">
              <a:rPr lang="en-IN" smtClean="0"/>
              <a:pPr/>
              <a:t>‹#›</a:t>
            </a:fld>
            <a:endParaRPr lang="en-IN"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535112"/>
            <a:ext cx="4040188"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535112"/>
            <a:ext cx="4041775"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362200"/>
            <a:ext cx="4040188"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362200"/>
            <a:ext cx="4041775"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4D4F2EEF-B437-4900-9728-612C8DBFD2B5}" type="datetimeFigureOut">
              <a:rPr lang="en-US" smtClean="0"/>
              <a:pPr/>
              <a:t>10/29/2018</a:t>
            </a:fld>
            <a:endParaRPr lang="en-IN" dirty="0"/>
          </a:p>
        </p:txBody>
      </p:sp>
      <p:sp>
        <p:nvSpPr>
          <p:cNvPr id="8" name="Footer Placeholder 7"/>
          <p:cNvSpPr>
            <a:spLocks noGrp="1"/>
          </p:cNvSpPr>
          <p:nvPr>
            <p:ph type="ftr" sz="quarter" idx="11"/>
          </p:nvPr>
        </p:nvSpPr>
        <p:spPr/>
        <p:txBody>
          <a:bodyPr/>
          <a:lstStyle/>
          <a:p>
            <a:endParaRPr lang="en-IN" dirty="0"/>
          </a:p>
        </p:txBody>
      </p:sp>
      <p:sp>
        <p:nvSpPr>
          <p:cNvPr id="9" name="Slide Number Placeholder 8"/>
          <p:cNvSpPr>
            <a:spLocks noGrp="1"/>
          </p:cNvSpPr>
          <p:nvPr>
            <p:ph type="sldNum" sz="quarter" idx="12"/>
          </p:nvPr>
        </p:nvSpPr>
        <p:spPr/>
        <p:txBody>
          <a:bodyPr/>
          <a:lstStyle/>
          <a:p>
            <a:fld id="{FE4E5268-1490-4DA2-BDBA-6F4D1D51ECE3}" type="slidenum">
              <a:rPr lang="en-IN" smtClean="0"/>
              <a:pPr/>
              <a:t>‹#›</a:t>
            </a:fld>
            <a:endParaRPr lang="en-IN"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4D4F2EEF-B437-4900-9728-612C8DBFD2B5}" type="datetimeFigureOut">
              <a:rPr lang="en-US" smtClean="0"/>
              <a:pPr/>
              <a:t>10/29/2018</a:t>
            </a:fld>
            <a:endParaRPr lang="en-IN" dirty="0"/>
          </a:p>
        </p:txBody>
      </p:sp>
      <p:sp>
        <p:nvSpPr>
          <p:cNvPr id="4" name="Footer Placeholder 3"/>
          <p:cNvSpPr>
            <a:spLocks noGrp="1"/>
          </p:cNvSpPr>
          <p:nvPr>
            <p:ph type="ftr" sz="quarter" idx="11"/>
          </p:nvPr>
        </p:nvSpPr>
        <p:spPr/>
        <p:txBody>
          <a:bodyPr/>
          <a:lstStyle/>
          <a:p>
            <a:endParaRPr lang="en-IN" dirty="0"/>
          </a:p>
        </p:txBody>
      </p:sp>
      <p:sp>
        <p:nvSpPr>
          <p:cNvPr id="5" name="Slide Number Placeholder 4"/>
          <p:cNvSpPr>
            <a:spLocks noGrp="1"/>
          </p:cNvSpPr>
          <p:nvPr>
            <p:ph type="sldNum" sz="quarter" idx="12"/>
          </p:nvPr>
        </p:nvSpPr>
        <p:spPr/>
        <p:txBody>
          <a:bodyPr/>
          <a:lstStyle/>
          <a:p>
            <a:fld id="{FE4E5268-1490-4DA2-BDBA-6F4D1D51ECE3}" type="slidenum">
              <a:rPr lang="en-IN" smtClean="0"/>
              <a:pPr/>
              <a:t>‹#›</a:t>
            </a:fld>
            <a:endParaRPr lang="en-IN"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D4F2EEF-B437-4900-9728-612C8DBFD2B5}" type="datetimeFigureOut">
              <a:rPr lang="en-US" smtClean="0"/>
              <a:pPr/>
              <a:t>10/29/2018</a:t>
            </a:fld>
            <a:endParaRPr lang="en-IN" dirty="0"/>
          </a:p>
        </p:txBody>
      </p:sp>
      <p:sp>
        <p:nvSpPr>
          <p:cNvPr id="3" name="Footer Placeholder 2"/>
          <p:cNvSpPr>
            <a:spLocks noGrp="1"/>
          </p:cNvSpPr>
          <p:nvPr>
            <p:ph type="ftr" sz="quarter" idx="11"/>
          </p:nvPr>
        </p:nvSpPr>
        <p:spPr/>
        <p:txBody>
          <a:bodyPr/>
          <a:lstStyle/>
          <a:p>
            <a:endParaRPr lang="en-IN" dirty="0"/>
          </a:p>
        </p:txBody>
      </p:sp>
      <p:sp>
        <p:nvSpPr>
          <p:cNvPr id="4" name="Slide Number Placeholder 3"/>
          <p:cNvSpPr>
            <a:spLocks noGrp="1"/>
          </p:cNvSpPr>
          <p:nvPr>
            <p:ph type="sldNum" sz="quarter" idx="12"/>
          </p:nvPr>
        </p:nvSpPr>
        <p:spPr/>
        <p:txBody>
          <a:bodyPr/>
          <a:lstStyle/>
          <a:p>
            <a:fld id="{FE4E5268-1490-4DA2-BDBA-6F4D1D51ECE3}" type="slidenum">
              <a:rPr lang="en-IN" smtClean="0"/>
              <a:pPr/>
              <a:t>‹#›</a:t>
            </a:fld>
            <a:endParaRPr lang="en-IN"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524000"/>
            <a:ext cx="3008313" cy="4602163"/>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273050"/>
            <a:ext cx="5111750" cy="5853113"/>
          </a:xfrm>
        </p:spPr>
        <p:txBody>
          <a:bodyPr/>
          <a:lstStyle>
            <a:lvl1pPr>
              <a:defRPr sz="2600"/>
            </a:lvl1pPr>
            <a:lvl2pPr>
              <a:defRPr sz="2400"/>
            </a:lvl2pPr>
            <a:lvl3pPr>
              <a:defRPr sz="22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4D4F2EEF-B437-4900-9728-612C8DBFD2B5}" type="datetimeFigureOut">
              <a:rPr lang="en-US" smtClean="0"/>
              <a:pPr/>
              <a:t>10/29/2018</a:t>
            </a:fld>
            <a:endParaRPr lang="en-IN" dirty="0"/>
          </a:p>
        </p:txBody>
      </p:sp>
      <p:sp>
        <p:nvSpPr>
          <p:cNvPr id="6" name="Footer Placeholder 5"/>
          <p:cNvSpPr>
            <a:spLocks noGrp="1"/>
          </p:cNvSpPr>
          <p:nvPr>
            <p:ph type="ftr" sz="quarter" idx="11"/>
          </p:nvPr>
        </p:nvSpPr>
        <p:spPr/>
        <p:txBody>
          <a:bodyPr/>
          <a:lstStyle/>
          <a:p>
            <a:endParaRPr lang="en-IN" dirty="0"/>
          </a:p>
        </p:txBody>
      </p:sp>
      <p:sp>
        <p:nvSpPr>
          <p:cNvPr id="7" name="Slide Number Placeholder 6"/>
          <p:cNvSpPr>
            <a:spLocks noGrp="1"/>
          </p:cNvSpPr>
          <p:nvPr>
            <p:ph type="sldNum" sz="quarter" idx="12"/>
          </p:nvPr>
        </p:nvSpPr>
        <p:spPr/>
        <p:txBody>
          <a:bodyPr/>
          <a:lstStyle/>
          <a:p>
            <a:fld id="{FE4E5268-1490-4DA2-BDBA-6F4D1D51ECE3}" type="slidenum">
              <a:rPr lang="en-IN" smtClean="0"/>
              <a:pPr/>
              <a:t>‹#›</a:t>
            </a:fld>
            <a:endParaRPr lang="en-IN"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828800" y="609600"/>
            <a:ext cx="5486400" cy="522288"/>
          </a:xfrm>
        </p:spPr>
        <p:txBody>
          <a:bodyPr lIns="45720" rIns="45720" bIns="0" anchor="b">
            <a:sp3d prstMaterial="softEdge"/>
          </a:bodyPr>
          <a:lstStyle>
            <a:lvl1pPr algn="ctr">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828800" y="1831975"/>
            <a:ext cx="5486400" cy="39624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smtClean="0">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828800" y="1166787"/>
            <a:ext cx="5486400" cy="530352"/>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4D4F2EEF-B437-4900-9728-612C8DBFD2B5}" type="datetimeFigureOut">
              <a:rPr lang="en-US" smtClean="0"/>
              <a:pPr/>
              <a:t>10/29/2018</a:t>
            </a:fld>
            <a:endParaRPr lang="en-IN" dirty="0"/>
          </a:p>
        </p:txBody>
      </p:sp>
      <p:sp>
        <p:nvSpPr>
          <p:cNvPr id="6" name="Footer Placeholder 5"/>
          <p:cNvSpPr>
            <a:spLocks noGrp="1"/>
          </p:cNvSpPr>
          <p:nvPr>
            <p:ph type="ftr" sz="quarter" idx="11"/>
          </p:nvPr>
        </p:nvSpPr>
        <p:spPr/>
        <p:txBody>
          <a:bodyPr/>
          <a:lstStyle/>
          <a:p>
            <a:endParaRPr lang="en-IN" dirty="0"/>
          </a:p>
        </p:txBody>
      </p:sp>
      <p:sp>
        <p:nvSpPr>
          <p:cNvPr id="7" name="Slide Number Placeholder 6"/>
          <p:cNvSpPr>
            <a:spLocks noGrp="1"/>
          </p:cNvSpPr>
          <p:nvPr>
            <p:ph type="sldNum" sz="quarter" idx="12"/>
          </p:nvPr>
        </p:nvSpPr>
        <p:spPr/>
        <p:txBody>
          <a:bodyPr/>
          <a:lstStyle/>
          <a:p>
            <a:fld id="{FE4E5268-1490-4DA2-BDBA-6F4D1D51ECE3}" type="slidenum">
              <a:rPr lang="en-IN" smtClean="0"/>
              <a:pPr/>
              <a:t>‹#›</a:t>
            </a:fld>
            <a:endParaRPr lang="en-IN"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00200"/>
            <a:ext cx="8229600" cy="470916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457200" y="6416675"/>
            <a:ext cx="2133600" cy="365125"/>
          </a:xfrm>
          <a:prstGeom prst="rect">
            <a:avLst/>
          </a:prstGeom>
        </p:spPr>
        <p:txBody>
          <a:bodyPr vert="horz" anchor="b"/>
          <a:lstStyle>
            <a:lvl1pPr algn="l" eaLnBrk="1" latinLnBrk="0" hangingPunct="1">
              <a:defRPr kumimoji="0" sz="1200">
                <a:solidFill>
                  <a:schemeClr val="tx1">
                    <a:shade val="50000"/>
                  </a:schemeClr>
                </a:solidFill>
              </a:defRPr>
            </a:lvl1pPr>
          </a:lstStyle>
          <a:p>
            <a:fld id="{4D4F2EEF-B437-4900-9728-612C8DBFD2B5}" type="datetimeFigureOut">
              <a:rPr lang="en-US" smtClean="0"/>
              <a:pPr/>
              <a:t>10/29/2018</a:t>
            </a:fld>
            <a:endParaRPr lang="en-IN" dirty="0"/>
          </a:p>
        </p:txBody>
      </p:sp>
      <p:sp>
        <p:nvSpPr>
          <p:cNvPr id="3" name="Footer Placeholder 2"/>
          <p:cNvSpPr>
            <a:spLocks noGrp="1"/>
          </p:cNvSpPr>
          <p:nvPr>
            <p:ph type="ftr" sz="quarter" idx="3"/>
          </p:nvPr>
        </p:nvSpPr>
        <p:spPr>
          <a:xfrm>
            <a:off x="3124200" y="6416675"/>
            <a:ext cx="2895600" cy="365125"/>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IN" dirty="0"/>
          </a:p>
        </p:txBody>
      </p:sp>
      <p:sp>
        <p:nvSpPr>
          <p:cNvPr id="23" name="Slide Number Placeholder 22"/>
          <p:cNvSpPr>
            <a:spLocks noGrp="1"/>
          </p:cNvSpPr>
          <p:nvPr>
            <p:ph type="sldNum" sz="quarter" idx="4"/>
          </p:nvPr>
        </p:nvSpPr>
        <p:spPr>
          <a:xfrm>
            <a:off x="7924800" y="6416675"/>
            <a:ext cx="762000" cy="365125"/>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FE4E5268-1490-4DA2-BDBA-6F4D1D51ECE3}" type="slidenum">
              <a:rPr lang="en-IN" smtClean="0"/>
              <a:pPr/>
              <a:t>‹#›</a:t>
            </a:fld>
            <a:endParaRPr lang="en-IN" dirty="0"/>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IN" dirty="0" smtClean="0"/>
              <a:t>listening</a:t>
            </a:r>
            <a:endParaRPr lang="en-IN" dirty="0"/>
          </a:p>
        </p:txBody>
      </p:sp>
      <p:sp>
        <p:nvSpPr>
          <p:cNvPr id="3" name="Subtitle 2"/>
          <p:cNvSpPr>
            <a:spLocks noGrp="1"/>
          </p:cNvSpPr>
          <p:nvPr>
            <p:ph type="subTitle" idx="1"/>
          </p:nvPr>
        </p:nvSpPr>
        <p:spPr/>
        <p:txBody>
          <a:bodyPr/>
          <a:lstStyle/>
          <a:p>
            <a:r>
              <a:rPr lang="en-IN" dirty="0" smtClean="0"/>
              <a:t>Paper-4</a:t>
            </a:r>
          </a:p>
          <a:p>
            <a:r>
              <a:rPr lang="en-IN" smtClean="0"/>
              <a:t>Unit-ii</a:t>
            </a:r>
            <a:endParaRPr lang="en-IN" dirty="0"/>
          </a:p>
        </p:txBody>
      </p:sp>
    </p:spTree>
  </p:cSld>
  <p:clrMapOvr>
    <a:masterClrMapping/>
  </p:clrMapOvr>
  <p:transition>
    <p:wedg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t>Barriers to listening</a:t>
            </a:r>
            <a:endParaRPr lang="en-IN" dirty="0"/>
          </a:p>
        </p:txBody>
      </p:sp>
      <p:sp>
        <p:nvSpPr>
          <p:cNvPr id="3" name="Content Placeholder 2"/>
          <p:cNvSpPr>
            <a:spLocks noGrp="1"/>
          </p:cNvSpPr>
          <p:nvPr>
            <p:ph idx="1"/>
          </p:nvPr>
        </p:nvSpPr>
        <p:spPr/>
        <p:txBody>
          <a:bodyPr>
            <a:normAutofit fontScale="92500" lnSpcReduction="10000"/>
          </a:bodyPr>
          <a:lstStyle/>
          <a:p>
            <a:r>
              <a:rPr lang="en-IN" dirty="0" smtClean="0"/>
              <a:t>The listener may not have listened to something properly.</a:t>
            </a:r>
          </a:p>
          <a:p>
            <a:r>
              <a:rPr lang="en-IN" dirty="0" smtClean="0"/>
              <a:t>He may have listened to it properly but may not have comprehend the message because of difficult words or the sentence patterns used.</a:t>
            </a:r>
          </a:p>
          <a:p>
            <a:r>
              <a:rPr lang="en-IN" dirty="0" smtClean="0"/>
              <a:t>He may have heard the speaker but may not have listened to him because of pre-occupation of his mind with something else.</a:t>
            </a:r>
          </a:p>
          <a:p>
            <a:r>
              <a:rPr lang="en-IN" dirty="0" smtClean="0"/>
              <a:t>He may have listened to and understand the speaker but may not have succeeded in interpreting the massage because of lack of previous knowledge.</a:t>
            </a:r>
            <a:endParaRPr lang="en-IN" dirty="0"/>
          </a:p>
        </p:txBody>
      </p:sp>
    </p:spTree>
  </p:cSld>
  <p:clrMapOvr>
    <a:masterClrMapping/>
  </p:clrMapOvr>
  <p:transition>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2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2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p:txBody>
          <a:bodyPr/>
          <a:lstStyle/>
          <a:p>
            <a:endParaRPr lang="en-IN"/>
          </a:p>
        </p:txBody>
      </p:sp>
      <p:pic>
        <p:nvPicPr>
          <p:cNvPr id="22530" name="Picture 2" descr="C:\Users\Uttam\Downloads\listening-skills-23-728.jpg"/>
          <p:cNvPicPr>
            <a:picLocks noChangeAspect="1" noChangeArrowheads="1"/>
          </p:cNvPicPr>
          <p:nvPr/>
        </p:nvPicPr>
        <p:blipFill>
          <a:blip r:embed="rId2"/>
          <a:srcRect/>
          <a:stretch>
            <a:fillRect/>
          </a:stretch>
        </p:blipFill>
        <p:spPr bwMode="auto">
          <a:xfrm>
            <a:off x="0" y="0"/>
            <a:ext cx="9144000" cy="6858000"/>
          </a:xfrm>
          <a:prstGeom prst="rect">
            <a:avLst/>
          </a:prstGeom>
          <a:noFill/>
        </p:spPr>
      </p:pic>
    </p:spTree>
  </p:cSld>
  <p:clrMapOvr>
    <a:masterClrMapping/>
  </p:clrMapOvr>
  <p:transition>
    <p:wedge/>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p:txBody>
          <a:bodyPr/>
          <a:lstStyle/>
          <a:p>
            <a:endParaRPr lang="en-IN"/>
          </a:p>
        </p:txBody>
      </p:sp>
      <p:pic>
        <p:nvPicPr>
          <p:cNvPr id="23554" name="Picture 2" descr="C:\Users\Uttam\Downloads\listening-skills-24-728.jpg"/>
          <p:cNvPicPr>
            <a:picLocks noChangeAspect="1" noChangeArrowheads="1"/>
          </p:cNvPicPr>
          <p:nvPr/>
        </p:nvPicPr>
        <p:blipFill>
          <a:blip r:embed="rId2"/>
          <a:srcRect/>
          <a:stretch>
            <a:fillRect/>
          </a:stretch>
        </p:blipFill>
        <p:spPr bwMode="auto">
          <a:xfrm>
            <a:off x="0" y="0"/>
            <a:ext cx="9144000" cy="6858000"/>
          </a:xfrm>
          <a:prstGeom prst="rect">
            <a:avLst/>
          </a:prstGeom>
          <a:noFill/>
        </p:spPr>
      </p:pic>
    </p:spTree>
  </p:cSld>
  <p:clrMapOvr>
    <a:masterClrMapping/>
  </p:clrMapOvr>
  <p:transition>
    <p:wedge/>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p:txBody>
          <a:bodyPr>
            <a:normAutofit/>
          </a:bodyPr>
          <a:lstStyle/>
          <a:p>
            <a:pPr>
              <a:buNone/>
            </a:pPr>
            <a:endParaRPr lang="en-IN" sz="6000" dirty="0" smtClean="0"/>
          </a:p>
          <a:p>
            <a:pPr>
              <a:buNone/>
            </a:pPr>
            <a:r>
              <a:rPr lang="en-IN" sz="6000" dirty="0" smtClean="0"/>
              <a:t>         Thank you</a:t>
            </a:r>
            <a:endParaRPr lang="en-IN" sz="6000" dirty="0"/>
          </a:p>
        </p:txBody>
      </p:sp>
    </p:spTree>
  </p:cSld>
  <p:clrMapOvr>
    <a:masterClrMapping/>
  </p:clrMapOvr>
  <p:transition>
    <p:wedg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p:txBody>
          <a:bodyPr/>
          <a:lstStyle/>
          <a:p>
            <a:endParaRPr lang="en-IN"/>
          </a:p>
        </p:txBody>
      </p:sp>
      <p:pic>
        <p:nvPicPr>
          <p:cNvPr id="1026" name="Picture 2" descr="C:\Users\Uttam\Downloads\developing-listening-skill-2-638.jpg"/>
          <p:cNvPicPr>
            <a:picLocks noChangeAspect="1" noChangeArrowheads="1"/>
          </p:cNvPicPr>
          <p:nvPr/>
        </p:nvPicPr>
        <p:blipFill>
          <a:blip r:embed="rId2"/>
          <a:srcRect/>
          <a:stretch>
            <a:fillRect/>
          </a:stretch>
        </p:blipFill>
        <p:spPr bwMode="auto">
          <a:xfrm>
            <a:off x="0" y="0"/>
            <a:ext cx="9143999" cy="6857999"/>
          </a:xfrm>
          <a:prstGeom prst="rect">
            <a:avLst/>
          </a:prstGeom>
          <a:noFill/>
        </p:spPr>
      </p:pic>
    </p:spTree>
  </p:cSld>
  <p:clrMapOvr>
    <a:masterClrMapping/>
  </p:clrMapOvr>
  <p:transition>
    <p:wedg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p:txBody>
          <a:bodyPr/>
          <a:lstStyle/>
          <a:p>
            <a:endParaRPr lang="en-IN"/>
          </a:p>
        </p:txBody>
      </p:sp>
      <p:pic>
        <p:nvPicPr>
          <p:cNvPr id="2050" name="Picture 2" descr="C:\Users\Uttam\Downloads\developing-listening-skill-3-638.jpg"/>
          <p:cNvPicPr>
            <a:picLocks noChangeAspect="1" noChangeArrowheads="1"/>
          </p:cNvPicPr>
          <p:nvPr/>
        </p:nvPicPr>
        <p:blipFill>
          <a:blip r:embed="rId2"/>
          <a:srcRect/>
          <a:stretch>
            <a:fillRect/>
          </a:stretch>
        </p:blipFill>
        <p:spPr bwMode="auto">
          <a:xfrm>
            <a:off x="0" y="0"/>
            <a:ext cx="9144000" cy="6857999"/>
          </a:xfrm>
          <a:prstGeom prst="rect">
            <a:avLst/>
          </a:prstGeom>
          <a:noFill/>
        </p:spPr>
      </p:pic>
    </p:spTree>
  </p:cSld>
  <p:clrMapOvr>
    <a:masterClrMapping/>
  </p:clrMapOvr>
  <p:transition>
    <p:wedg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p:txBody>
          <a:bodyPr/>
          <a:lstStyle/>
          <a:p>
            <a:endParaRPr lang="en-IN"/>
          </a:p>
        </p:txBody>
      </p:sp>
      <p:pic>
        <p:nvPicPr>
          <p:cNvPr id="13314" name="Picture 2" descr="C:\Users\Uttam\Downloads\listening-skills-12-728.jpg"/>
          <p:cNvPicPr>
            <a:picLocks noChangeAspect="1" noChangeArrowheads="1"/>
          </p:cNvPicPr>
          <p:nvPr/>
        </p:nvPicPr>
        <p:blipFill>
          <a:blip r:embed="rId2"/>
          <a:srcRect/>
          <a:stretch>
            <a:fillRect/>
          </a:stretch>
        </p:blipFill>
        <p:spPr bwMode="auto">
          <a:xfrm>
            <a:off x="0" y="0"/>
            <a:ext cx="9144000" cy="6857999"/>
          </a:xfrm>
          <a:prstGeom prst="rect">
            <a:avLst/>
          </a:prstGeom>
          <a:noFill/>
        </p:spPr>
      </p:pic>
    </p:spTree>
  </p:cSld>
  <p:clrMapOvr>
    <a:masterClrMapping/>
  </p:clrMapOvr>
  <p:transition>
    <p:wedg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t>Types of listening</a:t>
            </a:r>
            <a:endParaRPr lang="en-IN" dirty="0"/>
          </a:p>
        </p:txBody>
      </p:sp>
      <p:sp>
        <p:nvSpPr>
          <p:cNvPr id="3" name="Content Placeholder 2"/>
          <p:cNvSpPr>
            <a:spLocks noGrp="1"/>
          </p:cNvSpPr>
          <p:nvPr>
            <p:ph idx="1"/>
          </p:nvPr>
        </p:nvSpPr>
        <p:spPr/>
        <p:txBody>
          <a:bodyPr>
            <a:normAutofit lnSpcReduction="10000"/>
          </a:bodyPr>
          <a:lstStyle/>
          <a:p>
            <a:r>
              <a:rPr lang="en-IN" dirty="0" smtClean="0">
                <a:solidFill>
                  <a:srgbClr val="FF0000"/>
                </a:solidFill>
              </a:rPr>
              <a:t>Casual listening</a:t>
            </a:r>
            <a:r>
              <a:rPr lang="en-IN" dirty="0" smtClean="0"/>
              <a:t>: often we listen to someone or something without any  particular purpose. At such times, we do not listen to them with much concentration, unless we hear something which interests us. This type of listening is often found in social contexts when we interact with others.</a:t>
            </a:r>
          </a:p>
          <a:p>
            <a:r>
              <a:rPr lang="en-IN" dirty="0" smtClean="0">
                <a:solidFill>
                  <a:srgbClr val="FF0000"/>
                </a:solidFill>
              </a:rPr>
              <a:t>Focussed listening: </a:t>
            </a:r>
            <a:r>
              <a:rPr lang="en-IN" dirty="0" smtClean="0"/>
              <a:t>it is the ‘intensive listening’ for information or transacting business. The listener in attentive and concentrates on what the speaker is saying. </a:t>
            </a:r>
            <a:endParaRPr lang="en-IN" dirty="0"/>
          </a:p>
        </p:txBody>
      </p:sp>
    </p:spTree>
  </p:cSld>
  <p:clrMapOvr>
    <a:masterClrMapping/>
  </p:clrMapOvr>
  <p:transition>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t>Purpose of listening</a:t>
            </a:r>
            <a:endParaRPr lang="en-IN" dirty="0"/>
          </a:p>
        </p:txBody>
      </p:sp>
      <p:sp>
        <p:nvSpPr>
          <p:cNvPr id="3" name="Content Placeholder 2"/>
          <p:cNvSpPr>
            <a:spLocks noGrp="1"/>
          </p:cNvSpPr>
          <p:nvPr>
            <p:ph idx="1"/>
          </p:nvPr>
        </p:nvSpPr>
        <p:spPr/>
        <p:txBody>
          <a:bodyPr>
            <a:normAutofit fontScale="85000" lnSpcReduction="20000"/>
          </a:bodyPr>
          <a:lstStyle/>
          <a:p>
            <a:r>
              <a:rPr lang="en-IN" dirty="0" smtClean="0"/>
              <a:t>Listening to talk or lecture.</a:t>
            </a:r>
          </a:p>
          <a:p>
            <a:r>
              <a:rPr lang="en-IN" dirty="0" smtClean="0"/>
              <a:t>Participating in a meeting, seminar, debate or discussion.</a:t>
            </a:r>
          </a:p>
          <a:p>
            <a:r>
              <a:rPr lang="en-IN" dirty="0" smtClean="0"/>
              <a:t>Participation in conversation.</a:t>
            </a:r>
          </a:p>
          <a:p>
            <a:r>
              <a:rPr lang="en-IN" dirty="0" smtClean="0"/>
              <a:t>Listening to announcement at school and at public places outside school.</a:t>
            </a:r>
          </a:p>
          <a:p>
            <a:r>
              <a:rPr lang="en-IN" dirty="0" smtClean="0"/>
              <a:t>Talking part in a school.</a:t>
            </a:r>
          </a:p>
          <a:p>
            <a:r>
              <a:rPr lang="en-IN" dirty="0" smtClean="0"/>
              <a:t>Participating in a telephone/mobile conversation.</a:t>
            </a:r>
          </a:p>
          <a:p>
            <a:r>
              <a:rPr lang="en-IN" dirty="0" smtClean="0"/>
              <a:t>Listening to record/broadcast music, news, sports commentataries, weather broadcast, etc.</a:t>
            </a:r>
          </a:p>
          <a:p>
            <a:r>
              <a:rPr lang="en-IN" dirty="0" smtClean="0"/>
              <a:t>Watching a film, play or TV programme.</a:t>
            </a:r>
          </a:p>
          <a:p>
            <a:r>
              <a:rPr lang="en-IN" dirty="0" smtClean="0"/>
              <a:t>Being interviewed.</a:t>
            </a:r>
          </a:p>
          <a:p>
            <a:r>
              <a:rPr lang="en-IN" dirty="0" smtClean="0"/>
              <a:t>Being tested orally in a subject of study.</a:t>
            </a:r>
            <a:endParaRPr lang="en-IN" dirty="0"/>
          </a:p>
        </p:txBody>
      </p:sp>
    </p:spTree>
  </p:cSld>
  <p:clrMapOvr>
    <a:masterClrMapping/>
  </p:clrMapOvr>
  <p:transition>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2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20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20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20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20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fade">
                                      <p:cBhvr>
                                        <p:cTn id="42" dur="2000"/>
                                        <p:tgtEl>
                                          <p:spTgt spid="3">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3">
                                            <p:txEl>
                                              <p:pRg st="8" end="8"/>
                                            </p:txEl>
                                          </p:spTgt>
                                        </p:tgtEl>
                                        <p:attrNameLst>
                                          <p:attrName>style.visibility</p:attrName>
                                        </p:attrNameLst>
                                      </p:cBhvr>
                                      <p:to>
                                        <p:strVal val="visible"/>
                                      </p:to>
                                    </p:set>
                                    <p:animEffect transition="in" filter="fade">
                                      <p:cBhvr>
                                        <p:cTn id="47" dur="2000"/>
                                        <p:tgtEl>
                                          <p:spTgt spid="3">
                                            <p:txEl>
                                              <p:pRg st="8" end="8"/>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grpId="0" nodeType="clickEffect">
                                  <p:stCondLst>
                                    <p:cond delay="0"/>
                                  </p:stCondLst>
                                  <p:childTnLst>
                                    <p:set>
                                      <p:cBhvr>
                                        <p:cTn id="51" dur="1" fill="hold">
                                          <p:stCondLst>
                                            <p:cond delay="0"/>
                                          </p:stCondLst>
                                        </p:cTn>
                                        <p:tgtEl>
                                          <p:spTgt spid="3">
                                            <p:txEl>
                                              <p:pRg st="9" end="9"/>
                                            </p:txEl>
                                          </p:spTgt>
                                        </p:tgtEl>
                                        <p:attrNameLst>
                                          <p:attrName>style.visibility</p:attrName>
                                        </p:attrNameLst>
                                      </p:cBhvr>
                                      <p:to>
                                        <p:strVal val="visible"/>
                                      </p:to>
                                    </p:set>
                                    <p:animEffect transition="in" filter="fade">
                                      <p:cBhvr>
                                        <p:cTn id="52" dur="2000"/>
                                        <p:tgtEl>
                                          <p:spTgt spid="3">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IN" dirty="0" smtClean="0"/>
              <a:t>Different kinds of listening materials</a:t>
            </a:r>
            <a:endParaRPr lang="en-IN" dirty="0"/>
          </a:p>
        </p:txBody>
      </p:sp>
      <p:sp>
        <p:nvSpPr>
          <p:cNvPr id="3" name="Content Placeholder 2"/>
          <p:cNvSpPr>
            <a:spLocks noGrp="1"/>
          </p:cNvSpPr>
          <p:nvPr>
            <p:ph idx="1"/>
          </p:nvPr>
        </p:nvSpPr>
        <p:spPr/>
        <p:txBody>
          <a:bodyPr/>
          <a:lstStyle/>
          <a:p>
            <a:r>
              <a:rPr lang="en-IN" dirty="0" smtClean="0"/>
              <a:t>Authentic listening materials.(exam hall, sports commentary, radio recording, announcement made at railway station, bus stop and at the airports)</a:t>
            </a:r>
          </a:p>
          <a:p>
            <a:r>
              <a:rPr lang="en-IN" dirty="0" smtClean="0"/>
              <a:t>Recorded listening materials.</a:t>
            </a:r>
          </a:p>
          <a:p>
            <a:r>
              <a:rPr lang="en-IN" dirty="0" smtClean="0"/>
              <a:t>Live listening materials.</a:t>
            </a:r>
            <a:endParaRPr lang="en-IN" dirty="0"/>
          </a:p>
        </p:txBody>
      </p:sp>
    </p:spTree>
  </p:cSld>
  <p:clrMapOvr>
    <a:masterClrMapping/>
  </p:clrMapOvr>
  <p:transition>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2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t>The listening task/activities</a:t>
            </a:r>
            <a:endParaRPr lang="en-IN" dirty="0"/>
          </a:p>
        </p:txBody>
      </p:sp>
      <p:sp>
        <p:nvSpPr>
          <p:cNvPr id="3" name="Content Placeholder 2"/>
          <p:cNvSpPr>
            <a:spLocks noGrp="1"/>
          </p:cNvSpPr>
          <p:nvPr>
            <p:ph idx="1"/>
          </p:nvPr>
        </p:nvSpPr>
        <p:spPr/>
        <p:txBody>
          <a:bodyPr/>
          <a:lstStyle/>
          <a:p>
            <a:r>
              <a:rPr lang="en-IN" dirty="0" smtClean="0"/>
              <a:t>Extensive listening (for interest/entertainment).</a:t>
            </a:r>
          </a:p>
          <a:p>
            <a:r>
              <a:rPr lang="en-IN" dirty="0" smtClean="0"/>
              <a:t>Intensive listening ( listening very carefully).</a:t>
            </a:r>
          </a:p>
          <a:p>
            <a:r>
              <a:rPr lang="en-IN" dirty="0" smtClean="0"/>
              <a:t>Listening for perception (practice languages at the primary/middle school).</a:t>
            </a:r>
            <a:endParaRPr lang="en-IN" dirty="0"/>
          </a:p>
        </p:txBody>
      </p:sp>
    </p:spTree>
  </p:cSld>
  <p:clrMapOvr>
    <a:masterClrMapping/>
  </p:clrMapOvr>
  <p:transition>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2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IN" dirty="0" smtClean="0"/>
              <a:t>Method generally followed in classroom</a:t>
            </a:r>
            <a:endParaRPr lang="en-IN" dirty="0"/>
          </a:p>
        </p:txBody>
      </p:sp>
      <p:sp>
        <p:nvSpPr>
          <p:cNvPr id="3" name="Content Placeholder 2"/>
          <p:cNvSpPr>
            <a:spLocks noGrp="1"/>
          </p:cNvSpPr>
          <p:nvPr>
            <p:ph idx="1"/>
          </p:nvPr>
        </p:nvSpPr>
        <p:spPr/>
        <p:txBody>
          <a:bodyPr/>
          <a:lstStyle/>
          <a:p>
            <a:r>
              <a:rPr lang="en-IN" dirty="0" smtClean="0"/>
              <a:t>Story based method.</a:t>
            </a:r>
          </a:p>
          <a:p>
            <a:r>
              <a:rPr lang="en-IN" dirty="0" smtClean="0"/>
              <a:t>Task-based teaching.</a:t>
            </a:r>
            <a:endParaRPr lang="en-IN" dirty="0"/>
          </a:p>
        </p:txBody>
      </p:sp>
    </p:spTree>
  </p:cSld>
  <p:clrMapOvr>
    <a:masterClrMapping/>
  </p:clrMapOvr>
  <p:transition>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Apex">
      <a:dk1>
        <a:sysClr val="windowText" lastClr="000000"/>
      </a:dk1>
      <a:lt1>
        <a:sysClr val="window" lastClr="FFFFFF"/>
      </a:lt1>
      <a:dk2>
        <a:srgbClr val="69676D"/>
      </a:dk2>
      <a:lt2>
        <a:srgbClr val="C9C2D1"/>
      </a:lt2>
      <a:accent1>
        <a:srgbClr val="CEB966"/>
      </a:accent1>
      <a:accent2>
        <a:srgbClr val="9CB084"/>
      </a:accent2>
      <a:accent3>
        <a:srgbClr val="6BB1C9"/>
      </a:accent3>
      <a:accent4>
        <a:srgbClr val="6585CF"/>
      </a:accent4>
      <a:accent5>
        <a:srgbClr val="7E6BC9"/>
      </a:accent5>
      <a:accent6>
        <a:srgbClr val="A379BB"/>
      </a:accent6>
      <a:hlink>
        <a:srgbClr val="410082"/>
      </a:hlink>
      <a:folHlink>
        <a:srgbClr val="932968"/>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68</TotalTime>
  <Words>338</Words>
  <Application>Microsoft Office PowerPoint</Application>
  <PresentationFormat>On-screen Show (4:3)</PresentationFormat>
  <Paragraphs>35</Paragraphs>
  <Slides>13</Slides>
  <Notes>0</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Apex</vt:lpstr>
      <vt:lpstr>listening</vt:lpstr>
      <vt:lpstr>Slide 2</vt:lpstr>
      <vt:lpstr>Slide 3</vt:lpstr>
      <vt:lpstr>Slide 4</vt:lpstr>
      <vt:lpstr>Types of listening</vt:lpstr>
      <vt:lpstr>Purpose of listening</vt:lpstr>
      <vt:lpstr>Different kinds of listening materials</vt:lpstr>
      <vt:lpstr>The listening task/activities</vt:lpstr>
      <vt:lpstr>Method generally followed in classroom</vt:lpstr>
      <vt:lpstr>Barriers to listening</vt:lpstr>
      <vt:lpstr>Slide 11</vt:lpstr>
      <vt:lpstr>Slide 12</vt:lpstr>
      <vt:lpstr>Slide 13</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listening</dc:title>
  <dc:creator>Uttam</dc:creator>
  <cp:lastModifiedBy>Uttam</cp:lastModifiedBy>
  <cp:revision>26</cp:revision>
  <dcterms:created xsi:type="dcterms:W3CDTF">2018-10-29T14:11:56Z</dcterms:created>
  <dcterms:modified xsi:type="dcterms:W3CDTF">2018-10-29T15:28:05Z</dcterms:modified>
</cp:coreProperties>
</file>