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0" r:id="rId10"/>
    <p:sldId id="271" r:id="rId11"/>
    <p:sldId id="272" r:id="rId12"/>
    <p:sldId id="273" r:id="rId13"/>
    <p:sldId id="274" r:id="rId14"/>
    <p:sldId id="275" r:id="rId15"/>
    <p:sldId id="276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BA606798-CD38-456C-BBED-38899B760613}" type="datetimeFigureOut">
              <a:rPr lang="en-US" smtClean="0"/>
              <a:pPr/>
              <a:t>11/6/2019</a:t>
            </a:fld>
            <a:endParaRPr lang="en-IN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2AB686BE-A560-43AA-87D3-96E2FF5183AB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606798-CD38-456C-BBED-38899B760613}" type="datetimeFigureOut">
              <a:rPr lang="en-US" smtClean="0"/>
              <a:pPr/>
              <a:t>11/6/2019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B686BE-A560-43AA-87D3-96E2FF5183A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606798-CD38-456C-BBED-38899B760613}" type="datetimeFigureOut">
              <a:rPr lang="en-US" smtClean="0"/>
              <a:pPr/>
              <a:t>11/6/2019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B686BE-A560-43AA-87D3-96E2FF5183A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606798-CD38-456C-BBED-38899B760613}" type="datetimeFigureOut">
              <a:rPr lang="en-US" smtClean="0"/>
              <a:pPr/>
              <a:t>11/6/2019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B686BE-A560-43AA-87D3-96E2FF5183A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BA606798-CD38-456C-BBED-38899B760613}" type="datetimeFigureOut">
              <a:rPr lang="en-US" smtClean="0"/>
              <a:pPr/>
              <a:t>11/6/2019</a:t>
            </a:fld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2AB686BE-A560-43AA-87D3-96E2FF5183AB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606798-CD38-456C-BBED-38899B760613}" type="datetimeFigureOut">
              <a:rPr lang="en-US" smtClean="0"/>
              <a:pPr/>
              <a:t>11/6/2019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2AB686BE-A560-43AA-87D3-96E2FF5183AB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606798-CD38-456C-BBED-38899B760613}" type="datetimeFigureOut">
              <a:rPr lang="en-US" smtClean="0"/>
              <a:pPr/>
              <a:t>11/6/2019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2AB686BE-A560-43AA-87D3-96E2FF5183A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606798-CD38-456C-BBED-38899B760613}" type="datetimeFigureOut">
              <a:rPr lang="en-US" smtClean="0"/>
              <a:pPr/>
              <a:t>11/6/2019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B686BE-A560-43AA-87D3-96E2FF5183AB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606798-CD38-456C-BBED-38899B760613}" type="datetimeFigureOut">
              <a:rPr lang="en-US" smtClean="0"/>
              <a:pPr/>
              <a:t>11/6/2019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B686BE-A560-43AA-87D3-96E2FF5183AB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BA606798-CD38-456C-BBED-38899B760613}" type="datetimeFigureOut">
              <a:rPr lang="en-US" smtClean="0"/>
              <a:pPr/>
              <a:t>11/6/2019</a:t>
            </a:fld>
            <a:endParaRPr lang="en-IN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2AB686BE-A560-43AA-87D3-96E2FF5183AB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BA606798-CD38-456C-BBED-38899B760613}" type="datetimeFigureOut">
              <a:rPr lang="en-US" smtClean="0"/>
              <a:pPr/>
              <a:t>11/6/2019</a:t>
            </a:fld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2AB686BE-A560-43AA-87D3-96E2FF5183AB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BA606798-CD38-456C-BBED-38899B760613}" type="datetimeFigureOut">
              <a:rPr lang="en-US" smtClean="0"/>
              <a:pPr/>
              <a:t>11/6/2019</a:t>
            </a:fld>
            <a:endParaRPr lang="en-IN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2AB686BE-A560-43AA-87D3-96E2FF5183AB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Dimension of competence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 smtClean="0"/>
              <a:t>Paper-4</a:t>
            </a:r>
          </a:p>
          <a:p>
            <a:r>
              <a:rPr lang="en-IN" dirty="0" smtClean="0"/>
              <a:t>Unit-II</a:t>
            </a:r>
            <a:endParaRPr lang="en-IN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3314" name="Picture 2" descr="C:\Users\Uttam\Downloads\competency-19-72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4338" name="Picture 2" descr="C:\Users\Uttam\Downloads\competency-20-72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5362" name="Picture 2" descr="C:\Users\Uttam\Downloads\competency-21-72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How do you know that students have learned a </a:t>
            </a:r>
            <a:r>
              <a:rPr lang="en-IN" dirty="0" err="1" smtClean="0"/>
              <a:t>languahe</a:t>
            </a:r>
            <a:r>
              <a:rPr lang="en-IN" dirty="0" smtClean="0"/>
              <a:t>?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N" dirty="0" smtClean="0"/>
              <a:t>We can assess students using formative and summative assessments.</a:t>
            </a:r>
          </a:p>
          <a:p>
            <a:r>
              <a:rPr lang="en-IN" dirty="0" smtClean="0"/>
              <a:t>But how do we know that students will actually be able to use their language in real life, authentic situations?</a:t>
            </a:r>
          </a:p>
          <a:p>
            <a:r>
              <a:rPr lang="en-IN" dirty="0" smtClean="0"/>
              <a:t>In short, how do we know that our students are competent in the target language?</a:t>
            </a:r>
          </a:p>
          <a:p>
            <a:r>
              <a:rPr lang="en-IN" dirty="0" smtClean="0"/>
              <a:t>One way to judge this competency is through students performance.</a:t>
            </a:r>
          </a:p>
          <a:p>
            <a:r>
              <a:rPr lang="en-IN" dirty="0" smtClean="0"/>
              <a:t>However, how do we evaluate whether this performance is an accurate measure of what students actually know?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 smtClean="0"/>
              <a:t>Competence for learning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Learning style.</a:t>
            </a:r>
          </a:p>
          <a:p>
            <a:r>
              <a:rPr lang="en-IN" dirty="0" smtClean="0"/>
              <a:t>Reasoning</a:t>
            </a:r>
          </a:p>
          <a:p>
            <a:r>
              <a:rPr lang="en-IN" smtClean="0"/>
              <a:t>Creativiaty</a:t>
            </a:r>
            <a:endParaRPr lang="en-IN" dirty="0" smtClean="0"/>
          </a:p>
          <a:p>
            <a:r>
              <a:rPr lang="en-IN" dirty="0" smtClean="0"/>
              <a:t>Positive motivation.</a:t>
            </a:r>
          </a:p>
          <a:p>
            <a:r>
              <a:rPr lang="en-IN" dirty="0" smtClean="0"/>
              <a:t>Key skills.</a:t>
            </a:r>
          </a:p>
          <a:p>
            <a:r>
              <a:rPr lang="en-IN" dirty="0" smtClean="0"/>
              <a:t>ICT skills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IN" sz="5400" dirty="0" smtClean="0"/>
          </a:p>
          <a:p>
            <a:pPr>
              <a:buNone/>
            </a:pPr>
            <a:endParaRPr lang="en-IN" sz="5400" dirty="0" smtClean="0"/>
          </a:p>
          <a:p>
            <a:pPr>
              <a:buNone/>
            </a:pPr>
            <a:r>
              <a:rPr lang="en-IN" sz="5400" dirty="0" smtClean="0"/>
              <a:t>             Thank you</a:t>
            </a:r>
            <a:endParaRPr lang="en-IN" sz="5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competence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6000" dirty="0" smtClean="0"/>
              <a:t>the ability to do something successfully or efficiently</a:t>
            </a:r>
            <a:endParaRPr lang="en-IN" sz="60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  <p:pic>
        <p:nvPicPr>
          <p:cNvPr id="1026" name="Picture 2" descr="C:\Users\Uttam\Downloads\competency-7-72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2050" name="Picture 2" descr="C:\Users\Uttam\Downloads\competency-8-72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3074" name="Picture 2" descr="C:\Users\Uttam\Downloads\competency-9-72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098" name="Picture 2" descr="C:\Users\Uttam\Downloads\competency-10-72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5122" name="Picture 2" descr="C:\Users\Uttam\Downloads\competency-11-72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6146" name="Picture 2" descr="C:\Users\Uttam\Downloads\competency-12-72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2290" name="Picture 2" descr="C:\Users\Uttam\Downloads\competency-18-72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44</TotalTime>
  <Words>123</Words>
  <Application>Microsoft Office PowerPoint</Application>
  <PresentationFormat>On-screen Show (4:3)</PresentationFormat>
  <Paragraphs>21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Foundry</vt:lpstr>
      <vt:lpstr>Dimension of competence</vt:lpstr>
      <vt:lpstr>competence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How do you know that students have learned a languahe?</vt:lpstr>
      <vt:lpstr>Competence for learning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Dimension of competence</dc:title>
  <dc:creator>Uttam</dc:creator>
  <cp:lastModifiedBy>Uttam</cp:lastModifiedBy>
  <cp:revision>14</cp:revision>
  <dcterms:created xsi:type="dcterms:W3CDTF">2018-12-12T05:39:29Z</dcterms:created>
  <dcterms:modified xsi:type="dcterms:W3CDTF">2019-11-06T18:02:53Z</dcterms:modified>
</cp:coreProperties>
</file>