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B5DA-72D6-45FD-B6B9-C9F38936233D}" type="datetimeFigureOut">
              <a:rPr lang="en-US" smtClean="0"/>
              <a:t>1/2/2019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AA35-9F92-4208-AB9B-0FE94F3BDB3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B5DA-72D6-45FD-B6B9-C9F38936233D}" type="datetimeFigureOut">
              <a:rPr lang="en-US" smtClean="0"/>
              <a:t>1/2/2019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AA35-9F92-4208-AB9B-0FE94F3BDB3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B5DA-72D6-45FD-B6B9-C9F38936233D}" type="datetimeFigureOut">
              <a:rPr lang="en-US" smtClean="0"/>
              <a:t>1/2/2019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AA35-9F92-4208-AB9B-0FE94F3BDB3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B5DA-72D6-45FD-B6B9-C9F38936233D}" type="datetimeFigureOut">
              <a:rPr lang="en-US" smtClean="0"/>
              <a:t>1/2/2019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AA35-9F92-4208-AB9B-0FE94F3BDB3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B5DA-72D6-45FD-B6B9-C9F38936233D}" type="datetimeFigureOut">
              <a:rPr lang="en-US" smtClean="0"/>
              <a:t>1/2/2019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AA35-9F92-4208-AB9B-0FE94F3BDB3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B5DA-72D6-45FD-B6B9-C9F38936233D}" type="datetimeFigureOut">
              <a:rPr lang="en-US" smtClean="0"/>
              <a:t>1/2/2019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AA35-9F92-4208-AB9B-0FE94F3BDB3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B5DA-72D6-45FD-B6B9-C9F38936233D}" type="datetimeFigureOut">
              <a:rPr lang="en-US" smtClean="0"/>
              <a:t>1/2/2019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AA35-9F92-4208-AB9B-0FE94F3BDB3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B5DA-72D6-45FD-B6B9-C9F38936233D}" type="datetimeFigureOut">
              <a:rPr lang="en-US" smtClean="0"/>
              <a:t>1/2/2019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AA35-9F92-4208-AB9B-0FE94F3BDB3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B5DA-72D6-45FD-B6B9-C9F38936233D}" type="datetimeFigureOut">
              <a:rPr lang="en-US" smtClean="0"/>
              <a:t>1/2/2019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AA35-9F92-4208-AB9B-0FE94F3BDB3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B5DA-72D6-45FD-B6B9-C9F38936233D}" type="datetimeFigureOut">
              <a:rPr lang="en-US" smtClean="0"/>
              <a:t>1/2/2019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AA35-9F92-4208-AB9B-0FE94F3BDB3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B5DA-72D6-45FD-B6B9-C9F38936233D}" type="datetimeFigureOut">
              <a:rPr lang="en-US" smtClean="0"/>
              <a:t>1/2/2019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AA35-9F92-4208-AB9B-0FE94F3BDB3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4B5DA-72D6-45FD-B6B9-C9F38936233D}" type="datetimeFigureOut">
              <a:rPr lang="en-US" smtClean="0"/>
              <a:t>1/2/2019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8AA35-9F92-4208-AB9B-0FE94F3BDB33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Ability to evaluate and communicate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/>
              <a:t>P-04</a:t>
            </a:r>
          </a:p>
          <a:p>
            <a:r>
              <a:rPr lang="en-IN" smtClean="0"/>
              <a:t>Unit-II</a:t>
            </a:r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Ability to evaluate and communicate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Ability to evaluate and communicate</dc:title>
  <dc:creator>Uttam</dc:creator>
  <cp:lastModifiedBy>Uttam</cp:lastModifiedBy>
  <cp:revision>1</cp:revision>
  <dcterms:created xsi:type="dcterms:W3CDTF">2019-01-02T06:42:03Z</dcterms:created>
  <dcterms:modified xsi:type="dcterms:W3CDTF">2019-01-02T06:43:12Z</dcterms:modified>
</cp:coreProperties>
</file>