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DEA3-85A2-477C-B2D4-13150E09E4ED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F727EBB-79BE-4A5E-92E6-EE964D60844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DEA3-85A2-477C-B2D4-13150E09E4ED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7EBB-79BE-4A5E-92E6-EE964D60844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DEA3-85A2-477C-B2D4-13150E09E4ED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7EBB-79BE-4A5E-92E6-EE964D60844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DEA3-85A2-477C-B2D4-13150E09E4ED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7EBB-79BE-4A5E-92E6-EE964D60844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DEA3-85A2-477C-B2D4-13150E09E4ED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F727EBB-79BE-4A5E-92E6-EE964D60844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DEA3-85A2-477C-B2D4-13150E09E4ED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7EBB-79BE-4A5E-92E6-EE964D60844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DEA3-85A2-477C-B2D4-13150E09E4ED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7EBB-79BE-4A5E-92E6-EE964D60844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DEA3-85A2-477C-B2D4-13150E09E4ED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7EBB-79BE-4A5E-92E6-EE964D60844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DEA3-85A2-477C-B2D4-13150E09E4ED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7EBB-79BE-4A5E-92E6-EE964D60844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DEA3-85A2-477C-B2D4-13150E09E4ED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27EBB-79BE-4A5E-92E6-EE964D60844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DEA3-85A2-477C-B2D4-13150E09E4ED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F727EBB-79BE-4A5E-92E6-EE964D60844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41DEA3-85A2-477C-B2D4-13150E09E4ED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F727EBB-79BE-4A5E-92E6-EE964D608446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smtClean="0"/>
              <a:t>Paper-4</a:t>
            </a:r>
          </a:p>
          <a:p>
            <a:r>
              <a:rPr lang="en-IN" dirty="0" smtClean="0"/>
              <a:t>Unit-</a:t>
            </a:r>
            <a:r>
              <a:rPr lang="en-IN" dirty="0" err="1" smtClean="0"/>
              <a:t>i</a:t>
            </a:r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Content and language </a:t>
            </a:r>
            <a:r>
              <a:rPr lang="en-IN" smtClean="0"/>
              <a:t>integrated learning(CLIL)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CLIL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    </a:t>
            </a:r>
          </a:p>
          <a:p>
            <a:pPr>
              <a:buNone/>
            </a:pPr>
            <a:r>
              <a:rPr lang="en-IN" dirty="0" smtClean="0"/>
              <a:t> </a:t>
            </a:r>
            <a:r>
              <a:rPr lang="en-IN" dirty="0" smtClean="0"/>
              <a:t>   Content and Language Integrated Learning refers to situations where subjects, or parts of subjects, are taught through a foreign language with dual-focussed aims, namely the learning of content and simultaneous learning of a foreign language 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IN" sz="2800" dirty="0" smtClean="0"/>
              <a:t>Important factors which need to be considered before a school commits to the introduction of a CLIL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The availability of qualified language teaching staff with the required content knowledge, knowledge of the CLIL. Approach and the appropriate level of competence in the target language.</a:t>
            </a:r>
          </a:p>
          <a:p>
            <a:r>
              <a:rPr lang="en-IN" dirty="0" smtClean="0"/>
              <a:t>The need for collaboration with mainstream and subject teachers to teach the target language through a subject area.</a:t>
            </a:r>
          </a:p>
          <a:p>
            <a:r>
              <a:rPr lang="en-IN" dirty="0" smtClean="0"/>
              <a:t>Ensuring student can also understand the key terms and concepts in content area in </a:t>
            </a:r>
            <a:r>
              <a:rPr lang="en-IN" dirty="0" smtClean="0"/>
              <a:t>E</a:t>
            </a:r>
            <a:r>
              <a:rPr lang="en-IN" dirty="0" smtClean="0"/>
              <a:t>nglish.</a:t>
            </a:r>
          </a:p>
          <a:p>
            <a:r>
              <a:rPr lang="en-IN" dirty="0" smtClean="0"/>
              <a:t>The need to manage parental perceptions that subject knowledge will not be compromised.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Principles of CLIL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CLIL is a dual focussed education where attention is given to the topic as well as the language.</a:t>
            </a:r>
          </a:p>
          <a:p>
            <a:r>
              <a:rPr lang="en-IN" dirty="0" smtClean="0"/>
              <a:t>Using language to teach a context/content ensure that the students are actively involved in the language.</a:t>
            </a:r>
          </a:p>
          <a:p>
            <a:r>
              <a:rPr lang="en-IN" dirty="0" smtClean="0"/>
              <a:t>CLIL has been called education through construction, rather than instruction which again puts the onus on the student.</a:t>
            </a:r>
          </a:p>
          <a:p>
            <a:r>
              <a:rPr lang="en-IN" dirty="0" smtClean="0"/>
              <a:t>Fluency is more important than accuracy.</a:t>
            </a:r>
          </a:p>
          <a:p>
            <a:r>
              <a:rPr lang="en-IN" dirty="0" smtClean="0"/>
              <a:t>CLIL promotes critical thinking and collaboration skill as well as language competence.   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>
              <a:buNone/>
            </a:pPr>
            <a:endParaRPr lang="en-IN" sz="8000" dirty="0" smtClean="0"/>
          </a:p>
          <a:p>
            <a:pPr>
              <a:buNone/>
            </a:pPr>
            <a:r>
              <a:rPr lang="en-IN" sz="8000" dirty="0" smtClean="0"/>
              <a:t> </a:t>
            </a:r>
            <a:r>
              <a:rPr lang="en-IN" sz="8000" dirty="0" smtClean="0"/>
              <a:t>     Thank You</a:t>
            </a:r>
            <a:endParaRPr lang="en-IN" sz="8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42</TotalTime>
  <Words>227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Equity</vt:lpstr>
      <vt:lpstr>Content and language integrated learning(CLIL)</vt:lpstr>
      <vt:lpstr>CLIL</vt:lpstr>
      <vt:lpstr>Important factors which need to be considered before a school commits to the introduction of a CLIL</vt:lpstr>
      <vt:lpstr>Principles of CLIL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Content and language integrated learning(CLIL)</dc:title>
  <dc:creator>Uttam</dc:creator>
  <cp:lastModifiedBy>Uttam</cp:lastModifiedBy>
  <cp:revision>16</cp:revision>
  <dcterms:created xsi:type="dcterms:W3CDTF">2018-09-11T19:32:51Z</dcterms:created>
  <dcterms:modified xsi:type="dcterms:W3CDTF">2018-10-08T07:37:36Z</dcterms:modified>
</cp:coreProperties>
</file>