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4" r:id="rId4"/>
    <p:sldId id="275" r:id="rId5"/>
    <p:sldId id="276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36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01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627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87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42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539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84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416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277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24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20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A4D5CC1-432D-42D6-9709-3FD40B0EF982}" type="datetimeFigureOut">
              <a:rPr lang="en-IN" smtClean="0"/>
              <a:t>25-10-2024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9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7F13D5-1E34-CC49-F8D1-B89353C38E07}"/>
              </a:ext>
            </a:extLst>
          </p:cNvPr>
          <p:cNvSpPr txBox="1"/>
          <p:nvPr/>
        </p:nvSpPr>
        <p:spPr>
          <a:xfrm>
            <a:off x="260659" y="1685719"/>
            <a:ext cx="11667067" cy="2175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– IV 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liberalisation</a:t>
            </a: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31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87867" y="152403"/>
            <a:ext cx="11667066" cy="4856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liberalization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liberalization is the process of reducing government restrictions and regulations on economic activities.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the economy more market-oriented.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India, this process began in 1991 with major reforms aimed at opening the economy to global markets and encouraging private sector participation</a:t>
            </a:r>
          </a:p>
        </p:txBody>
      </p:sp>
    </p:spTree>
    <p:extLst>
      <p:ext uri="{BB962C8B-B14F-4D97-AF65-F5344CB8AC3E}">
        <p14:creationId xmlns:p14="http://schemas.microsoft.com/office/powerpoint/2010/main" val="335564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931333" y="67738"/>
            <a:ext cx="11074400" cy="6651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Economic Liberalization: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Promote competition among domestic businesses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Boost foreign trade and regulate imports and exports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Enhance access to technology and foreign capital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Create a global market presence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Reduce the national debt burden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Encourage private sector and multinational investment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Reduce the role of the public sector in industrial development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Introduce more competition to drive growth</a:t>
            </a:r>
          </a:p>
        </p:txBody>
      </p:sp>
    </p:spTree>
    <p:extLst>
      <p:ext uri="{BB962C8B-B14F-4D97-AF65-F5344CB8AC3E}">
        <p14:creationId xmlns:p14="http://schemas.microsoft.com/office/powerpoint/2010/main" val="193624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237068"/>
            <a:ext cx="11684000" cy="6934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of the most important key reforms include: 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Eliminating the industrial license requirement for most sectors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Removing limits on capital accumulation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Eliminating licenses for importing the majority of goods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tariffs or tax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Opening the private sector to many activities that had previously been reserved for the public sector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requirements for bank reserves and restrictions on interest rates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Eliminating restrictions on foreign investment</a:t>
            </a:r>
          </a:p>
        </p:txBody>
      </p:sp>
    </p:spTree>
    <p:extLst>
      <p:ext uri="{BB962C8B-B14F-4D97-AF65-F5344CB8AC3E}">
        <p14:creationId xmlns:p14="http://schemas.microsoft.com/office/powerpoint/2010/main" val="4046929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304800"/>
            <a:ext cx="11684000" cy="5174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of Liberalization in India: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GDP Growth: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the economic reforms of 1991, India experienced accelerated GDP growth. Between the early 1990s and the end of the decade, the economy expanded at an average annual rate of 6%. By 1999, services accounted for approximately 53.5% of the nation's GDP, marking a significant shift in India’s economic structure.</a:t>
            </a:r>
          </a:p>
        </p:txBody>
      </p:sp>
    </p:spTree>
    <p:extLst>
      <p:ext uri="{BB962C8B-B14F-4D97-AF65-F5344CB8AC3E}">
        <p14:creationId xmlns:p14="http://schemas.microsoft.com/office/powerpoint/2010/main" val="105704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304800"/>
            <a:ext cx="11684000" cy="5276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of Liberalization in India: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 </a:t>
            </a:r>
            <a:endParaRPr lang="en-IN" sz="40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E</a:t>
            </a: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conomic Freedom:</a:t>
            </a:r>
            <a:r>
              <a:rPr lang="en-IN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 India's economic liberalization also led to an improvement in the country's standing on the </a:t>
            </a: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Fraser Institute’s Index of Economic Freedom</a:t>
            </a:r>
            <a:r>
              <a:rPr lang="en-IN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. The score increased from 4.8 in 1990 to 6.2 by 2000, reflecting a more open and competitive business environment, reduction in state controls, and increased opportunities for private enterprise.</a:t>
            </a:r>
            <a:endParaRPr lang="en-IN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850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304800"/>
            <a:ext cx="11684000" cy="4435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of Liberalization in India: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Export Boom: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liberalization reforms led to a substantial increase in exports, with a particular boom in the software industry. Between 1990 and 2000, India's exports grew at an impressive annual rate of 17.3%, positioning the country as a key player in global markets, especially in the information technology sector.</a:t>
            </a:r>
          </a:p>
        </p:txBody>
      </p:sp>
    </p:spTree>
    <p:extLst>
      <p:ext uri="{BB962C8B-B14F-4D97-AF65-F5344CB8AC3E}">
        <p14:creationId xmlns:p14="http://schemas.microsoft.com/office/powerpoint/2010/main" val="13342128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1073</TotalTime>
  <Words>388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 Mahomed Shumsuz Zaman</dc:creator>
  <cp:lastModifiedBy>Abu Mahomed Shumsuz Zaman</cp:lastModifiedBy>
  <cp:revision>46</cp:revision>
  <dcterms:created xsi:type="dcterms:W3CDTF">2024-08-21T05:36:56Z</dcterms:created>
  <dcterms:modified xsi:type="dcterms:W3CDTF">2024-10-25T01:35:08Z</dcterms:modified>
</cp:coreProperties>
</file>