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36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701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627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879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42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5399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84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416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277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1248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20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A4D5CC1-432D-42D6-9709-3FD40B0EF982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95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7F13D5-1E34-CC49-F8D1-B89353C38E07}"/>
              </a:ext>
            </a:extLst>
          </p:cNvPr>
          <p:cNvSpPr txBox="1"/>
          <p:nvPr/>
        </p:nvSpPr>
        <p:spPr>
          <a:xfrm>
            <a:off x="260659" y="1819281"/>
            <a:ext cx="1166706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– IV </a:t>
            </a:r>
          </a:p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Issues and challenges  Policy Making Process in India</a:t>
            </a:r>
            <a:endParaRPr lang="en-I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319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703974" y="575538"/>
            <a:ext cx="10921430" cy="5286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	Limited Citizen Engagement:  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participation in policy-making is often low, particularly among marginalized communities.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may not reflect the needs or aspirations of all sections of society.</a:t>
            </a:r>
          </a:p>
        </p:txBody>
      </p:sp>
    </p:spTree>
    <p:extLst>
      <p:ext uri="{BB962C8B-B14F-4D97-AF65-F5344CB8AC3E}">
        <p14:creationId xmlns:p14="http://schemas.microsoft.com/office/powerpoint/2010/main" val="328924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703974" y="338476"/>
            <a:ext cx="10921430" cy="6117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	Judicial Delays:  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policies can be reviewed by courts, and legal challenges may delay or stop their implementation.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judicial oversight is important, it can sometimes create uncertainty or slow down decision-making.</a:t>
            </a:r>
          </a:p>
        </p:txBody>
      </p:sp>
    </p:spTree>
    <p:extLst>
      <p:ext uri="{BB962C8B-B14F-4D97-AF65-F5344CB8AC3E}">
        <p14:creationId xmlns:p14="http://schemas.microsoft.com/office/powerpoint/2010/main" val="190367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703974" y="253811"/>
            <a:ext cx="10921430" cy="6117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	Sustainable Development: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Balancing economic growth with protecting the environment can be tough.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promoting industries for economic progress may conflict with efforts to preserve the environment.</a:t>
            </a:r>
          </a:p>
        </p:txBody>
      </p:sp>
    </p:spTree>
    <p:extLst>
      <p:ext uri="{BB962C8B-B14F-4D97-AF65-F5344CB8AC3E}">
        <p14:creationId xmlns:p14="http://schemas.microsoft.com/office/powerpoint/2010/main" val="340880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609600" y="677142"/>
            <a:ext cx="11125200" cy="4352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	Global Influences: 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events and pressures, like trade agreements and global conflicts, can influence a country’s domestic policies</a:t>
            </a:r>
          </a:p>
        </p:txBody>
      </p:sp>
    </p:spTree>
    <p:extLst>
      <p:ext uri="{BB962C8B-B14F-4D97-AF65-F5344CB8AC3E}">
        <p14:creationId xmlns:p14="http://schemas.microsoft.com/office/powerpoint/2010/main" val="1243767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609600" y="677142"/>
            <a:ext cx="11125200" cy="4352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Human Resource Shortage: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often a lack of skilled professionals to implement and monitor policies, especially at the grassroots level.</a:t>
            </a:r>
          </a:p>
        </p:txBody>
      </p:sp>
    </p:spTree>
    <p:extLst>
      <p:ext uri="{BB962C8B-B14F-4D97-AF65-F5344CB8AC3E}">
        <p14:creationId xmlns:p14="http://schemas.microsoft.com/office/powerpoint/2010/main" val="3708044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565079" y="1076502"/>
            <a:ext cx="11372921" cy="4352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kern="1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Policy making: issues and challenges</a:t>
            </a:r>
            <a:endParaRPr lang="en-US" sz="3600" b="1" kern="1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Public policy making in India faces several issues and challenges due to the complexity of its diverse society, political environment, and administrative structure. </a:t>
            </a:r>
            <a:endParaRPr lang="en-IN" sz="3600" kern="100" dirty="0"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3600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points we may mentioned. They are …..</a:t>
            </a:r>
          </a:p>
        </p:txBody>
      </p:sp>
    </p:spTree>
    <p:extLst>
      <p:ext uri="{BB962C8B-B14F-4D97-AF65-F5344CB8AC3E}">
        <p14:creationId xmlns:p14="http://schemas.microsoft.com/office/powerpoint/2010/main" val="35799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688369" y="665535"/>
            <a:ext cx="10911155" cy="44555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 marL="514350" indent="-514350">
              <a:lnSpc>
                <a:spcPct val="150000"/>
              </a:lnSpc>
              <a:spcAft>
                <a:spcPts val="800"/>
              </a:spcAft>
              <a:buAutoNum type="arabicPeriod"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Diversity: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India's cultural, linguistic, and regional differences make it hard to design policies that work for everyone.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"one-size-fits-all" approach often doesn't work well.</a:t>
            </a:r>
          </a:p>
        </p:txBody>
      </p:sp>
    </p:spTree>
    <p:extLst>
      <p:ext uri="{BB962C8B-B14F-4D97-AF65-F5344CB8AC3E}">
        <p14:creationId xmlns:p14="http://schemas.microsoft.com/office/powerpoint/2010/main" val="143458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729466" y="326486"/>
            <a:ext cx="11167438" cy="5799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4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Regional Disparities: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3400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Regional Disparities is one of the remarkable issues and challenges of Policy making.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states have different levels of development, making it difficult to apply the same policy everywhere of the country</a:t>
            </a:r>
          </a:p>
        </p:txBody>
      </p:sp>
    </p:spTree>
    <p:extLst>
      <p:ext uri="{BB962C8B-B14F-4D97-AF65-F5344CB8AC3E}">
        <p14:creationId xmlns:p14="http://schemas.microsoft.com/office/powerpoint/2010/main" val="372216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513708" y="614160"/>
            <a:ext cx="11147461" cy="4743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 marL="514350" indent="-514350">
              <a:lnSpc>
                <a:spcPct val="150000"/>
              </a:lnSpc>
              <a:spcAft>
                <a:spcPts val="800"/>
              </a:spcAft>
              <a:buAutoNum type="arabicPeriod" startAt="3"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Coalition Politics: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Coalition governments often lead to compromises that weaken the impact of policies.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parties usually focus on winning elections in the short term rather than pursuing long-term policy goals.</a:t>
            </a:r>
          </a:p>
        </p:txBody>
      </p:sp>
    </p:spTree>
    <p:extLst>
      <p:ext uri="{BB962C8B-B14F-4D97-AF65-F5344CB8AC3E}">
        <p14:creationId xmlns:p14="http://schemas.microsoft.com/office/powerpoint/2010/main" val="294188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873304" y="490872"/>
            <a:ext cx="10921430" cy="4352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	Populism: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are often designed to satisfy popular demands, which may not always be sustainable or beneficial in the long run, leading to financial imbalances.</a:t>
            </a:r>
          </a:p>
        </p:txBody>
      </p:sp>
    </p:spTree>
    <p:extLst>
      <p:ext uri="{BB962C8B-B14F-4D97-AF65-F5344CB8AC3E}">
        <p14:creationId xmlns:p14="http://schemas.microsoft.com/office/powerpoint/2010/main" val="185798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703974" y="575538"/>
            <a:ext cx="10921430" cy="5286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 marL="742950" indent="-742950">
              <a:lnSpc>
                <a:spcPct val="150000"/>
              </a:lnSpc>
              <a:spcAft>
                <a:spcPts val="800"/>
              </a:spcAft>
              <a:buAutoNum type="arabicPeriod" startAt="5"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Corruption: 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Corruption at different levels can weaken the policy-making process.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can lead to policies that favor certain groups or individuals, rather than the public interest.</a:t>
            </a:r>
          </a:p>
        </p:txBody>
      </p:sp>
    </p:spTree>
    <p:extLst>
      <p:ext uri="{BB962C8B-B14F-4D97-AF65-F5344CB8AC3E}">
        <p14:creationId xmlns:p14="http://schemas.microsoft.com/office/powerpoint/2010/main" val="356278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703974" y="575538"/>
            <a:ext cx="10921430" cy="5286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	Lack of Transparency:  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Sometimes, policies are created without enough consultation or transparency.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leading to mistrust and opposition from stakeholders.</a:t>
            </a:r>
          </a:p>
        </p:txBody>
      </p:sp>
    </p:spTree>
    <p:extLst>
      <p:ext uri="{BB962C8B-B14F-4D97-AF65-F5344CB8AC3E}">
        <p14:creationId xmlns:p14="http://schemas.microsoft.com/office/powerpoint/2010/main" val="203203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703974" y="575538"/>
            <a:ext cx="10921430" cy="4352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Some of the key issues and challenges are …..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	Limited Use of Technology : </a:t>
            </a:r>
          </a:p>
          <a:p>
            <a:pPr marL="571500" indent="-5715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 India is advancing in technology, innovative tools like AI and data analytics into policy-making processes remain limited.</a:t>
            </a:r>
          </a:p>
        </p:txBody>
      </p:sp>
    </p:spTree>
    <p:extLst>
      <p:ext uri="{BB962C8B-B14F-4D97-AF65-F5344CB8AC3E}">
        <p14:creationId xmlns:p14="http://schemas.microsoft.com/office/powerpoint/2010/main" val="312694612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1440</TotalTime>
  <Words>544</Words>
  <Application>Microsoft Office PowerPoint</Application>
  <PresentationFormat>Widescreen</PresentationFormat>
  <Paragraphs>49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Corbel</vt:lpstr>
      <vt:lpstr>Times New Roman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 Mahomed Shumsuz Zaman</dc:creator>
  <cp:lastModifiedBy>Abu Mahomed Shumsuz Zaman</cp:lastModifiedBy>
  <cp:revision>50</cp:revision>
  <dcterms:created xsi:type="dcterms:W3CDTF">2024-08-21T05:36:56Z</dcterms:created>
  <dcterms:modified xsi:type="dcterms:W3CDTF">2024-09-26T04:05:58Z</dcterms:modified>
</cp:coreProperties>
</file>