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38" d="100"/>
          <a:sy n="38" d="100"/>
        </p:scale>
        <p:origin x="1764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36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701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627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879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42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539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84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416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277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1248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20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A4D5CC1-432D-42D6-9709-3FD40B0EF982}" type="datetimeFigureOut">
              <a:rPr lang="en-IN" smtClean="0"/>
              <a:t>20-09-2024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6B639C0-4BDF-4262-9692-304833D632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95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47F13D5-1E34-CC49-F8D1-B89353C38E07}"/>
              </a:ext>
            </a:extLst>
          </p:cNvPr>
          <p:cNvSpPr txBox="1"/>
          <p:nvPr/>
        </p:nvSpPr>
        <p:spPr>
          <a:xfrm>
            <a:off x="260659" y="1685719"/>
            <a:ext cx="1166706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– IV </a:t>
            </a:r>
          </a:p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Policy Making Process in India</a:t>
            </a:r>
            <a:endParaRPr lang="en-I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319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304800" y="186268"/>
            <a:ext cx="11633200" cy="6528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T</a:t>
            </a:r>
            <a:r>
              <a:rPr lang="en-IN" sz="32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he processes of public policy making in India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3</a:t>
            </a:r>
            <a:r>
              <a:rPr lang="en-IN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. Policy Formulation: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Generate alternative solutions to address the problem. Ensure the solutions are realistic and relevant. 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Evaluate the feasibility and effectiveness of each solution.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Consider the short-term and long-term impacts of each solution.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the best solution and develop a plan for its implementation.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03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304800" y="186268"/>
            <a:ext cx="11633200" cy="568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T</a:t>
            </a:r>
            <a:r>
              <a:rPr lang="en-IN" sz="32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he processes of public policy making in India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4. Decision-Making: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the proposed policy solution to the appropriate decision-makers.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Seek input and feedback from stakeholders and interested parties.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Debate and discuss the merits of the proposal.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a final decision on the policy and its implementation. 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11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304800" y="423330"/>
            <a:ext cx="11633200" cy="4743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T</a:t>
            </a:r>
            <a:r>
              <a:rPr lang="en-IN" sz="32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he processes of public policy making in India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5</a:t>
            </a:r>
            <a:r>
              <a:rPr lang="en-IN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. Implementation: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 the policy into practice through legislation, regulation, or other means.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the implementation of the policy and make any necessary adjustments. 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44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660400" y="745057"/>
            <a:ext cx="11277600" cy="4107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T</a:t>
            </a:r>
            <a:r>
              <a:rPr lang="en-IN" sz="32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he processes of public policy making in India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6. Evaluation: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 the effectiveness and efficacy of the policy.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Gather feedback from stakeholders and interested parties.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feedback to refine and improve the policy over time. 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9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491067" y="152403"/>
            <a:ext cx="11294533" cy="6617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Policy Making Process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 is the world's largest democracy, with a diverse population. This diversity makes it challenging to making policies that meet everyone's needs.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how policies are making, we can look at the three main branches of government that is</a:t>
            </a:r>
          </a:p>
          <a:p>
            <a:pPr>
              <a:lnSpc>
                <a:spcPct val="150000"/>
              </a:lnSpc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1.  The legislature</a:t>
            </a:r>
          </a:p>
          <a:p>
            <a:pPr>
              <a:lnSpc>
                <a:spcPct val="150000"/>
              </a:lnSpc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2. The executive </a:t>
            </a:r>
          </a:p>
          <a:p>
            <a:pPr>
              <a:lnSpc>
                <a:spcPct val="150000"/>
              </a:lnSpc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3. The judiciary.</a:t>
            </a:r>
          </a:p>
        </p:txBody>
      </p:sp>
    </p:spTree>
    <p:extLst>
      <p:ext uri="{BB962C8B-B14F-4D97-AF65-F5344CB8AC3E}">
        <p14:creationId xmlns:p14="http://schemas.microsoft.com/office/powerpoint/2010/main" val="3355649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237067" y="304800"/>
            <a:ext cx="116840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Policy Making Process</a:t>
            </a:r>
          </a:p>
          <a:p>
            <a:pPr>
              <a:lnSpc>
                <a:spcPct val="150000"/>
              </a:lnSpc>
            </a:pP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Legislature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branch makes the laws.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consists of elected representatives who discuss and debate issues, ensuring that different viewpoints are considered when creating policies.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36245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237067" y="304800"/>
            <a:ext cx="11684000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Policy Making Process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branch implements and enforces the laws.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includes the government officials and departments responsible for putting policies into action, making sure they address the needs of the population.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10932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237067" y="304800"/>
            <a:ext cx="11684000" cy="6432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Policy Making Process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Judiciary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branch interprets the laws and ensures they are applied fairly.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reviews policies and laws to make sure they follow the Constitution and protect citizens' rights.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Together, these three branches work to make and implement policies that aim to serve the diverse needs of India’s population.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7129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3AC89A-7083-1F3B-6AFE-D6A49912B3E4}"/>
              </a:ext>
            </a:extLst>
          </p:cNvPr>
          <p:cNvSpPr txBox="1"/>
          <p:nvPr/>
        </p:nvSpPr>
        <p:spPr>
          <a:xfrm>
            <a:off x="237067" y="152403"/>
            <a:ext cx="11684000" cy="64752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Public Policy Making: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 Policy Making is a Very Complex Process-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a Dynamic Process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Policy Making Comprises Various Components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Policy Structure makes Different Contributions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Decision-Making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Lays down Major Guidelines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Directed at the Future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Mainly Formulated by Governmental Organs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Aims at Achieving what is in the Public Interest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of Best Possible Means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Involvement of Various Bodies/Agencies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921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1202268" y="186268"/>
            <a:ext cx="10735732" cy="5809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T</a:t>
            </a:r>
            <a:r>
              <a:rPr lang="en-IN" sz="2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he processes of public policy making in India</a:t>
            </a:r>
            <a:r>
              <a:rPr lang="en-IN" sz="2800" b="1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: 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The process of public policy making involves several stages,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1.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 Problem identification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2. A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genda setting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3. P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olicy formulation</a:t>
            </a:r>
            <a:endParaRPr lang="en-IN" sz="2800" kern="100" dirty="0"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4. Decision-making</a:t>
            </a:r>
            <a:endParaRPr lang="en-IN" sz="2800" kern="100" dirty="0"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5. Implementation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6. E</a:t>
            </a:r>
            <a:r>
              <a:rPr lang="en-IN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valuation.</a:t>
            </a:r>
            <a:endParaRPr lang="en-IN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31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762000" y="440265"/>
            <a:ext cx="11176000" cy="4846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T</a:t>
            </a:r>
            <a:r>
              <a:rPr lang="en-IN" sz="32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he processes of public policy making in India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1.</a:t>
            </a:r>
            <a:r>
              <a:rPr lang="en-IN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 Problem identification: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Identify a problem or issue that requires government support.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Conduct research and gather data to understand the scope and severity of the problem.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Define the problem and its impact on society. 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76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24BAC6-26C1-1E8E-B566-8AB3643F4A72}"/>
              </a:ext>
            </a:extLst>
          </p:cNvPr>
          <p:cNvSpPr txBox="1"/>
          <p:nvPr/>
        </p:nvSpPr>
        <p:spPr>
          <a:xfrm>
            <a:off x="237067" y="186268"/>
            <a:ext cx="11700933" cy="5584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T</a:t>
            </a:r>
            <a:r>
              <a:rPr lang="en-IN" sz="32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he processes of public policy making in India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Vrinda" panose="020B0502040204020203" pitchFamily="34" charset="0"/>
              </a:rPr>
              <a:t>2. Agenda Setting: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Assess how important the problem is and its place on the policy agenda.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political and social factors surrounding the issue.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Decide whether it should be solved through laws, regulations, or other methods. </a:t>
            </a:r>
            <a:endParaRPr lang="en-IN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43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821</TotalTime>
  <Words>598</Words>
  <Application>Microsoft Office PowerPoint</Application>
  <PresentationFormat>Widescreen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Corbel</vt:lpstr>
      <vt:lpstr>Times New Roman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 Mahomed Shumsuz Zaman</dc:creator>
  <cp:lastModifiedBy>Abu Mahomed Shumsuz Zaman</cp:lastModifiedBy>
  <cp:revision>33</cp:revision>
  <dcterms:created xsi:type="dcterms:W3CDTF">2024-08-21T05:36:56Z</dcterms:created>
  <dcterms:modified xsi:type="dcterms:W3CDTF">2024-09-20T05:42:45Z</dcterms:modified>
</cp:coreProperties>
</file>