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  <p:sldId id="264" r:id="rId4"/>
    <p:sldId id="281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66" d="100"/>
          <a:sy n="66" d="100"/>
        </p:scale>
        <p:origin x="66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A11385C-2003-4A9D-BE1C-4D928D036444}" type="datetimeFigureOut">
              <a:rPr lang="en-IN" smtClean="0"/>
              <a:t>23-11-2024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BD7CDFA-2276-4CBC-8595-71F84BC24E5B}" type="slidenum">
              <a:rPr lang="en-IN" smtClean="0"/>
              <a:t>‹#›</a:t>
            </a:fld>
            <a:endParaRPr lang="en-IN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66664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1385C-2003-4A9D-BE1C-4D928D036444}" type="datetimeFigureOut">
              <a:rPr lang="en-IN" smtClean="0"/>
              <a:t>23-11-2024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CDFA-2276-4CBC-8595-71F84BC24E5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718179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1385C-2003-4A9D-BE1C-4D928D036444}" type="datetimeFigureOut">
              <a:rPr lang="en-IN" smtClean="0"/>
              <a:t>23-11-2024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CDFA-2276-4CBC-8595-71F84BC24E5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778957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1385C-2003-4A9D-BE1C-4D928D036444}" type="datetimeFigureOut">
              <a:rPr lang="en-IN" smtClean="0"/>
              <a:t>23-11-2024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CDFA-2276-4CBC-8595-71F84BC24E5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58314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1385C-2003-4A9D-BE1C-4D928D036444}" type="datetimeFigureOut">
              <a:rPr lang="en-IN" smtClean="0"/>
              <a:t>23-11-2024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CDFA-2276-4CBC-8595-71F84BC24E5B}" type="slidenum">
              <a:rPr lang="en-IN" smtClean="0"/>
              <a:t>‹#›</a:t>
            </a:fld>
            <a:endParaRPr lang="en-IN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3047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1385C-2003-4A9D-BE1C-4D928D036444}" type="datetimeFigureOut">
              <a:rPr lang="en-IN" smtClean="0"/>
              <a:t>23-11-2024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CDFA-2276-4CBC-8595-71F84BC24E5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542983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1385C-2003-4A9D-BE1C-4D928D036444}" type="datetimeFigureOut">
              <a:rPr lang="en-IN" smtClean="0"/>
              <a:t>23-11-2024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CDFA-2276-4CBC-8595-71F84BC24E5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66781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1385C-2003-4A9D-BE1C-4D928D036444}" type="datetimeFigureOut">
              <a:rPr lang="en-IN" smtClean="0"/>
              <a:t>23-11-2024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CDFA-2276-4CBC-8595-71F84BC24E5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40293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1385C-2003-4A9D-BE1C-4D928D036444}" type="datetimeFigureOut">
              <a:rPr lang="en-IN" smtClean="0"/>
              <a:t>23-11-2024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CDFA-2276-4CBC-8595-71F84BC24E5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4686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1385C-2003-4A9D-BE1C-4D928D036444}" type="datetimeFigureOut">
              <a:rPr lang="en-IN" smtClean="0"/>
              <a:t>23-11-2024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CDFA-2276-4CBC-8595-71F84BC24E5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445876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1385C-2003-4A9D-BE1C-4D928D036444}" type="datetimeFigureOut">
              <a:rPr lang="en-IN" smtClean="0"/>
              <a:t>23-11-2024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CDFA-2276-4CBC-8595-71F84BC24E5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35977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DA11385C-2003-4A9D-BE1C-4D928D036444}" type="datetimeFigureOut">
              <a:rPr lang="en-IN" smtClean="0"/>
              <a:t>23-11-2024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BBD7CDFA-2276-4CBC-8595-71F84BC24E5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93533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965623F-06E5-E37D-1B2D-6FB45DBD135E}"/>
              </a:ext>
            </a:extLst>
          </p:cNvPr>
          <p:cNvSpPr txBox="1"/>
          <p:nvPr/>
        </p:nvSpPr>
        <p:spPr>
          <a:xfrm>
            <a:off x="556661" y="2659559"/>
            <a:ext cx="11078677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20"/>
              </a:spcBef>
            </a:pPr>
            <a:r>
              <a:rPr lang="en-US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IN" sz="4400" b="1" i="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Criteria of Good </a:t>
            </a:r>
            <a:r>
              <a:rPr lang="en-IN" sz="4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IN" sz="4400" b="1" i="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eaching</a:t>
            </a:r>
            <a:endParaRPr lang="en-US" sz="4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36156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8C21140-92C9-05DA-3DB3-FDC92572F134}"/>
              </a:ext>
            </a:extLst>
          </p:cNvPr>
          <p:cNvSpPr txBox="1"/>
          <p:nvPr/>
        </p:nvSpPr>
        <p:spPr>
          <a:xfrm>
            <a:off x="731520" y="1069093"/>
            <a:ext cx="11049802" cy="38897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1500"/>
              </a:spcAft>
            </a:pP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Criteria of good teaching</a:t>
            </a:r>
          </a:p>
          <a:p>
            <a:pPr>
              <a:lnSpc>
                <a:spcPct val="150000"/>
              </a:lnSpc>
              <a:spcAft>
                <a:spcPts val="1500"/>
              </a:spcAft>
            </a:pP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Good teaching involves a combination of various factors that contribute to effective learning experiences for students. some universal criteria for good teaching are -</a:t>
            </a:r>
          </a:p>
          <a:p>
            <a:pPr>
              <a:lnSpc>
                <a:spcPct val="150000"/>
              </a:lnSpc>
              <a:spcAft>
                <a:spcPts val="1500"/>
              </a:spcAft>
            </a:pPr>
            <a:endParaRPr lang="en-IN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2722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8C21140-92C9-05DA-3DB3-FDC92572F134}"/>
              </a:ext>
            </a:extLst>
          </p:cNvPr>
          <p:cNvSpPr txBox="1"/>
          <p:nvPr/>
        </p:nvSpPr>
        <p:spPr>
          <a:xfrm>
            <a:off x="943276" y="202137"/>
            <a:ext cx="10491537" cy="600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1500"/>
              </a:spcAft>
            </a:pPr>
            <a:r>
              <a:rPr lang="en-IN" sz="36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Criteria of good teaching</a:t>
            </a:r>
          </a:p>
          <a:p>
            <a:pPr marL="457200" lvl="0" indent="-457200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IN" sz="3600" dirty="0">
                <a:solidFill>
                  <a:srgbClr val="37415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Clarity and Organization</a:t>
            </a:r>
          </a:p>
          <a:p>
            <a:pPr marL="457200" lvl="0" indent="-457200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IN" sz="3600" dirty="0">
                <a:solidFill>
                  <a:srgbClr val="37415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Knowledge of Subject Matter</a:t>
            </a:r>
          </a:p>
          <a:p>
            <a:pPr marL="457200" lvl="0" indent="-457200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IN" sz="3600" dirty="0">
                <a:solidFill>
                  <a:srgbClr val="37415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Effective Communication Skill</a:t>
            </a:r>
          </a:p>
          <a:p>
            <a:pPr marL="457200" lvl="0" indent="-457200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IN" sz="3600" dirty="0">
                <a:solidFill>
                  <a:srgbClr val="37415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Engagement and Interaction</a:t>
            </a:r>
          </a:p>
          <a:p>
            <a:pPr marL="457200" lvl="0" indent="-457200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IN" sz="3600" dirty="0">
                <a:solidFill>
                  <a:srgbClr val="37415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Adaptability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IN" sz="3600" dirty="0">
                <a:solidFill>
                  <a:srgbClr val="37415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Passion and Enthusiasm </a:t>
            </a:r>
          </a:p>
        </p:txBody>
      </p:sp>
    </p:spTree>
    <p:extLst>
      <p:ext uri="{BB962C8B-B14F-4D97-AF65-F5344CB8AC3E}">
        <p14:creationId xmlns:p14="http://schemas.microsoft.com/office/powerpoint/2010/main" val="2704363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A716C0-E10F-29F0-0C4E-60CDF774B7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2EE078F-1807-89C8-D248-9A2555C82794}"/>
              </a:ext>
            </a:extLst>
          </p:cNvPr>
          <p:cNvSpPr txBox="1"/>
          <p:nvPr/>
        </p:nvSpPr>
        <p:spPr>
          <a:xfrm>
            <a:off x="943276" y="336887"/>
            <a:ext cx="10491537" cy="57250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1500"/>
              </a:spcAft>
            </a:pPr>
            <a:r>
              <a:rPr lang="en-IN" sz="36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Criteria of good teaching</a:t>
            </a:r>
          </a:p>
          <a:p>
            <a:pPr marL="457200" lvl="0" indent="-457200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IN" sz="3600" dirty="0">
                <a:solidFill>
                  <a:srgbClr val="37415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Classroom Management</a:t>
            </a:r>
          </a:p>
          <a:p>
            <a:pPr marL="457200" lvl="0" indent="-457200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IN" sz="3600" dirty="0">
                <a:solidFill>
                  <a:srgbClr val="37415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Effectively using technology </a:t>
            </a:r>
          </a:p>
          <a:p>
            <a:pPr marL="457200" lvl="0" indent="-457200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IN" sz="3600" dirty="0">
                <a:solidFill>
                  <a:srgbClr val="37415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Motivation and Inspiration</a:t>
            </a:r>
          </a:p>
          <a:p>
            <a:pPr marL="457200" lvl="0" indent="-457200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IN" sz="3600" dirty="0">
                <a:solidFill>
                  <a:srgbClr val="37415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Assessment and Feedback</a:t>
            </a:r>
          </a:p>
          <a:p>
            <a:pPr marL="457200" lvl="0" indent="-457200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IN" sz="3600" dirty="0">
                <a:solidFill>
                  <a:srgbClr val="37415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Critical Thinking and Problem-Solving</a:t>
            </a:r>
          </a:p>
          <a:p>
            <a:pPr marL="457200" lvl="0" indent="-457200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IN" sz="3600">
                <a:solidFill>
                  <a:srgbClr val="37415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Ethical Conduct</a:t>
            </a:r>
            <a:endParaRPr lang="en-IN" sz="3600" dirty="0">
              <a:solidFill>
                <a:srgbClr val="37415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9586642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Basis</Template>
  <TotalTime>425</TotalTime>
  <Words>76</Words>
  <Application>Microsoft Office PowerPoint</Application>
  <PresentationFormat>Widescreen</PresentationFormat>
  <Paragraphs>17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Corbel</vt:lpstr>
      <vt:lpstr>Times New Roman</vt:lpstr>
      <vt:lpstr>Wingdings</vt:lpstr>
      <vt:lpstr>Basis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Abu Mahomed Shumsuz Zaman</dc:creator>
  <cp:lastModifiedBy>Abu Mahomed Shumsuz Zaman</cp:lastModifiedBy>
  <cp:revision>40</cp:revision>
  <dcterms:created xsi:type="dcterms:W3CDTF">2023-11-27T01:59:57Z</dcterms:created>
  <dcterms:modified xsi:type="dcterms:W3CDTF">2024-11-23T06:18:05Z</dcterms:modified>
</cp:coreProperties>
</file>