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7" d="100"/>
          <a:sy n="107" d="100"/>
        </p:scale>
        <p:origin x="6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C7CC7-A88C-D158-28D9-7EBE9A5A00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D0302E-6A39-CB2F-B93E-C8AB85B433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B71A0C-3755-AA92-A244-0DCED8B9B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0373C-E91F-4532-9A00-8CB3D02AB66A}" type="datetimeFigureOut">
              <a:rPr lang="en-IN" smtClean="0"/>
              <a:t>29-09-2024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D87EBC-A72B-3396-BF1B-98DA6EE39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2F5721-05D4-6F4E-F569-85A45ED20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D3D6D-E7CF-4286-80B9-D253B3CC9E1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73269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7F71C-680E-6BE0-DAFD-FF964FDEA0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6AA2AB-5764-9605-157D-A4EBE17864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8D85E8-22EB-7D2A-E5EE-6EA96A1BC6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0373C-E91F-4532-9A00-8CB3D02AB66A}" type="datetimeFigureOut">
              <a:rPr lang="en-IN" smtClean="0"/>
              <a:t>29-09-2024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C8937A-FCB7-42AF-1DC0-6F1A086C8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35BC7-42B4-25BA-585D-70DE99A74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D3D6D-E7CF-4286-80B9-D253B3CC9E1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7358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7F68440-FCCF-A5D4-ADA7-EC12D6E5DB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92D0D5-8AF0-F76C-C658-C694B04F86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48CDD0-75E4-795D-4DF9-3078695F9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0373C-E91F-4532-9A00-8CB3D02AB66A}" type="datetimeFigureOut">
              <a:rPr lang="en-IN" smtClean="0"/>
              <a:t>29-09-2024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27A4EF-0A53-A89C-8552-9DA4978BF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55999D-53C4-6F53-0FBB-5268E9429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D3D6D-E7CF-4286-80B9-D253B3CC9E1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25084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4D9C62-E80A-AD4D-6379-3F77600B8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324751-2E09-A8E7-53E0-1230A24033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5DA643-1918-A605-DD72-4C8072BFF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0373C-E91F-4532-9A00-8CB3D02AB66A}" type="datetimeFigureOut">
              <a:rPr lang="en-IN" smtClean="0"/>
              <a:t>29-09-2024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BBF6E2-FD15-CCBC-FB06-F6B699B67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58C930-127F-0EB4-CF31-58CA0DF7D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D3D6D-E7CF-4286-80B9-D253B3CC9E1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01514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094E33-095A-DD4A-1B54-026DD61DB4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8C6FD7-925C-B83D-6273-651F5F708D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B91BB2-4A38-58BA-76CF-D9F6FB715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0373C-E91F-4532-9A00-8CB3D02AB66A}" type="datetimeFigureOut">
              <a:rPr lang="en-IN" smtClean="0"/>
              <a:t>29-09-2024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E209F-5BFC-2C78-9835-1F406BE5A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820EDD-CD4B-7013-E879-9948A5411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D3D6D-E7CF-4286-80B9-D253B3CC9E1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03422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B21E6B-A32C-1FE6-84E3-2815257FB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34733A-E40A-706C-B1F4-603C899185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5A3E8B-9349-2174-0448-1350A76356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8058FB-F788-30DA-FCB8-8B4A007BB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0373C-E91F-4532-9A00-8CB3D02AB66A}" type="datetimeFigureOut">
              <a:rPr lang="en-IN" smtClean="0"/>
              <a:t>29-09-2024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DC674F-449B-144D-98F5-42C0DFAB2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D2E70A-1CA5-4F95-7439-104ACE261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D3D6D-E7CF-4286-80B9-D253B3CC9E1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25718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14B84-C9DF-1969-78A5-D62C4CE925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A3A2A2-49B4-D661-EFE0-920873CCF0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0ED8A3-A50C-0FDF-C50B-73AC27B304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95D681-4CBA-B2BE-8641-4C9866C48C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C07B1F0-B23C-45D7-5C0A-B344CF4BF8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9B3B79B-39DC-43E5-743A-34D19901D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0373C-E91F-4532-9A00-8CB3D02AB66A}" type="datetimeFigureOut">
              <a:rPr lang="en-IN" smtClean="0"/>
              <a:t>29-09-2024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55B9B3-2223-8FE1-40B9-FDFBDCFDF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B475CD-2796-7C24-5606-03ED15D77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D3D6D-E7CF-4286-80B9-D253B3CC9E1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70656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9E955-87DD-109A-B561-3A212506C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53FA43-C702-E734-5D77-AB64D0797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0373C-E91F-4532-9A00-8CB3D02AB66A}" type="datetimeFigureOut">
              <a:rPr lang="en-IN" smtClean="0"/>
              <a:t>29-09-2024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FA5555-729F-C9FD-6492-D6D5962E4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30A1F0-BF5F-B385-E1E2-71D6CF1AD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D3D6D-E7CF-4286-80B9-D253B3CC9E1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45364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94A9E3-AD87-602C-98AF-FE47AE38D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0373C-E91F-4532-9A00-8CB3D02AB66A}" type="datetimeFigureOut">
              <a:rPr lang="en-IN" smtClean="0"/>
              <a:t>29-09-2024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6E425F-D46D-FF76-565E-5DCC34413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D50CE2-66C2-E78A-8EAC-B0678F8EF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D3D6D-E7CF-4286-80B9-D253B3CC9E1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645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6A32DE-7EBE-0FB0-AEB1-6ECFFCB11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B2C0FB-6BD3-C7DA-B56D-6320F107FF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D86C6C-89DF-967C-F999-12E4464DBF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701150-B8D3-67D7-034B-128AC480E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0373C-E91F-4532-9A00-8CB3D02AB66A}" type="datetimeFigureOut">
              <a:rPr lang="en-IN" smtClean="0"/>
              <a:t>29-09-2024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21E607-DAA8-4E95-4E6C-7B71755E0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D394E2-46BB-1042-81B3-BB6C32910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D3D6D-E7CF-4286-80B9-D253B3CC9E1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88828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0C2FC-0524-55F3-D7A3-3F45A09AF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AD9CB9-39FF-1A95-2B88-A4422D75C2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D8EDE0-77B0-05DC-7212-1EBEA85C4A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469B11-D83C-457E-8837-9AFCC23EC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0373C-E91F-4532-9A00-8CB3D02AB66A}" type="datetimeFigureOut">
              <a:rPr lang="en-IN" smtClean="0"/>
              <a:t>29-09-2024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FE6E11-8613-DAC6-E59F-ED1737880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7AE66B-CDB1-066C-4912-738FB9F9A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D3D6D-E7CF-4286-80B9-D253B3CC9E1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20458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6282162-DB30-30F1-98C5-FB406DF25C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DF6C3F-6B3C-524F-82E1-2603A92FAB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392924-2150-24F5-A0D7-B143B00F93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0373C-E91F-4532-9A00-8CB3D02AB66A}" type="datetimeFigureOut">
              <a:rPr lang="en-IN" smtClean="0"/>
              <a:t>29-09-2024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C1D66E-16B1-1AC0-2E04-2CF710D7B8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B88FDC-FDA3-548A-5A52-E0030B7B7D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7D3D6D-E7CF-4286-80B9-D253B3CC9E1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24077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99C62D-0252-5A37-FDF1-04AE9786DE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93056" y="571500"/>
            <a:ext cx="9074944" cy="2938463"/>
          </a:xfrm>
        </p:spPr>
        <p:txBody>
          <a:bodyPr/>
          <a:lstStyle/>
          <a:p>
            <a:r>
              <a:rPr lang="en-IN" dirty="0"/>
              <a:t>Social Foundations of curriculum</a:t>
            </a:r>
          </a:p>
        </p:txBody>
      </p:sp>
    </p:spTree>
    <p:extLst>
      <p:ext uri="{BB962C8B-B14F-4D97-AF65-F5344CB8AC3E}">
        <p14:creationId xmlns:p14="http://schemas.microsoft.com/office/powerpoint/2010/main" val="604184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2DD85E-6CE2-DAE2-02F3-C25BC57E03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b="1" dirty="0">
                <a:solidFill>
                  <a:srgbClr val="FF0000"/>
                </a:solidFill>
              </a:rPr>
              <a:t>What is society?</a:t>
            </a:r>
            <a:br>
              <a:rPr lang="en-IN" sz="2400" b="1" dirty="0">
                <a:solidFill>
                  <a:srgbClr val="FF0000"/>
                </a:solidFill>
              </a:rPr>
            </a:br>
            <a:br>
              <a:rPr lang="en-IN" sz="2400" b="1" dirty="0">
                <a:solidFill>
                  <a:srgbClr val="FF0000"/>
                </a:solidFill>
              </a:rPr>
            </a:br>
            <a:r>
              <a:rPr lang="en-IN" sz="2400" b="1" dirty="0"/>
              <a:t>Society is a group of people who share a common culture , live together in an organized way and are also bound by social relationship.</a:t>
            </a:r>
            <a:br>
              <a:rPr lang="en-IN" sz="2400" b="1" dirty="0"/>
            </a:br>
            <a:endParaRPr lang="en-IN" sz="24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0D2A6A-05F7-8A4A-28BE-6013AA6385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IN" sz="2000" dirty="0">
                <a:solidFill>
                  <a:srgbClr val="FF0000"/>
                </a:solidFill>
              </a:rPr>
              <a:t>Relationship between society and education-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Education is a process of social development.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Education is a process of cultural development.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Education is a process of social change.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Education and modernization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Education and economic enhancement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Education and socialization.</a:t>
            </a:r>
          </a:p>
          <a:p>
            <a:pPr marL="0" indent="0">
              <a:buNone/>
            </a:pPr>
            <a:endParaRPr lang="en-IN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17405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2F25C3-3C98-0280-1594-E0789D033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2400" b="1" dirty="0">
                <a:solidFill>
                  <a:srgbClr val="FF0000"/>
                </a:solidFill>
              </a:rPr>
              <a:t>Social foundations of curriculum.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BCA71E-47CE-C240-4CCD-EE72F3EBD5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78731"/>
            <a:ext cx="10515600" cy="4898232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IN" dirty="0"/>
              <a:t> </a:t>
            </a:r>
            <a:r>
              <a:rPr lang="en-IN" sz="2400" dirty="0"/>
              <a:t>Social issues and its impact on curriculum development.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sz="2400" dirty="0"/>
              <a:t> Curriculum development on the basis of Social needs and demands.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sz="2400" dirty="0"/>
              <a:t> Curriculum construction on the basis of social structure.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sz="2400" dirty="0"/>
              <a:t>  Culture and its influence in curriculum construction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sz="2400" dirty="0"/>
              <a:t> Social change and its impact on curriculum development.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sz="2400" dirty="0"/>
              <a:t> Economic condition of the society and its impact on curriculum development.</a:t>
            </a:r>
          </a:p>
          <a:p>
            <a:pPr marL="0" indent="0">
              <a:buNone/>
            </a:pPr>
            <a:endParaRPr lang="en-IN" sz="2400" dirty="0"/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635811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150</Words>
  <Application>Microsoft Office PowerPoint</Application>
  <PresentationFormat>Widescreen</PresentationFormat>
  <Paragraphs>16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Office Theme</vt:lpstr>
      <vt:lpstr>Social Foundations of curriculum</vt:lpstr>
      <vt:lpstr>What is society?  Society is a group of people who share a common culture , live together in an organized way and are also bound by social relationship. </vt:lpstr>
      <vt:lpstr>Social foundations of curriculum.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SUMI SAIKIA</dc:creator>
  <cp:lastModifiedBy>SUMI SAIKIA</cp:lastModifiedBy>
  <cp:revision>1</cp:revision>
  <dcterms:created xsi:type="dcterms:W3CDTF">2024-09-29T15:05:46Z</dcterms:created>
  <dcterms:modified xsi:type="dcterms:W3CDTF">2024-09-29T15:51:04Z</dcterms:modified>
</cp:coreProperties>
</file>