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80" r:id="rId3"/>
    <p:sldId id="281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7" r:id="rId22"/>
    <p:sldId id="264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6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8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8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8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9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8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1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47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3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22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6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1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9CFBF9-41A1-41A4-84B0-0C91BEDDEF8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48C683-547C-4E33-A872-3478A0EBD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21E35-125C-4F0B-9FFB-929C461E9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Role of Mass-Media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65267-15C9-44C4-8C62-117D6548D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By Anuradha Roy</a:t>
            </a:r>
          </a:p>
          <a:p>
            <a:r>
              <a:rPr lang="en-IN" dirty="0"/>
              <a:t>Assistant Professor, NAMCE(</a:t>
            </a:r>
            <a:r>
              <a:rPr lang="en-IN" dirty="0" err="1"/>
              <a:t>B.Ed</a:t>
            </a:r>
            <a:r>
              <a:rPr lang="en-I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765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4BD7-E047-48E3-AC86-3532DE62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11B327-5811-4EF3-8631-0F8DD3B5D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2006901"/>
            <a:ext cx="2286000" cy="3647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D3BA1-495E-46AA-A13F-253C6598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35227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BF1A-8243-45A1-9CD7-4366A36A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87730-6CC7-4E1A-BC76-B843DDB05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89546"/>
            <a:ext cx="3421117" cy="344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61D8F-0EC7-4EF5-8807-9BBEAC45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117" y="2388208"/>
            <a:ext cx="3865581" cy="3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0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A239-5983-4783-961B-C0C21829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3EB7D4-4A03-48D2-90CD-40878B544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3163604"/>
            <a:ext cx="3847905" cy="287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20C23-AB34-4CD4-8F32-6D2E631F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4174303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799"/>
          </a:xfrm>
        </p:spPr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24840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Media should not always represent women in all the advertisement or serials through the television as in traditional role of as wife or as mother.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Avoid Stereotypical role in mass media.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447801"/>
            <a:ext cx="6680201" cy="44873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Promotion of mixed school or co-education .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Equal participation in school\college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both male and female should be shown.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524001"/>
            <a:ext cx="6680201" cy="44111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media can be an important factor in the promotion of gender equality both within the working environment and in the representation of women and men.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Media should represent the relationship between women and men in a gender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sensitive way.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Media can promote a balanced gender representation in and through the news (Print as well as electronic).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Media should not always represent women all the advertisement or serials trough the television as in traditional role of as wife or as mother.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Media should give high priority to the subject of portraying women as equal as men in society , which can act as the tool in removing gender disparity.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Media should portray the women as independent character, as modern, liberated women rather than a consumer.</a:t>
            </a:r>
          </a:p>
          <a:p>
            <a:pPr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 challenge gender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sterotyping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media should put emphasis on economic, social, educational participation and contribution made by women-rather than representing them as inferior , unimportant.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Media can reinforce female self-consciousness through its varied programme.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Interviews of women should not be limited to certain accepted profession such as educations or doctors, they should be shown in wide spectrum of profession.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BA762E-7029-4419-8DF5-04A1F752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57" y="1187352"/>
            <a:ext cx="2276475" cy="2009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21E1F-6D52-4F5C-BB83-22CC146EC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82309"/>
            <a:ext cx="3276600" cy="1834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F8F2BA-B0D9-40CE-8F14-E8D6986F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47D4E0-86C5-4BF1-8AE2-B5F6C1FE1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76866" y="3638599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8B722-2524-44C4-B0BF-C522D43D2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720" y="3197127"/>
            <a:ext cx="24574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0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Media can help in generating the interest of women in acquiring knowledge sport, national and international politics and engaging them towards more effective participation of national affairs.</a:t>
            </a:r>
          </a:p>
          <a:p>
            <a:pPr>
              <a:buFont typeface="Wingdings" pitchFamily="2" charset="2"/>
              <a:buChar char="v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57BC-6915-4303-BE2D-F5145C09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D0C79-E0C9-4DC7-8562-8B750D7F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Media can organize public awareness campaign via-Television, radio, different social media platform etc. for altering attitudes towards traditional gender norms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411458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media coverage of women should be increased so that women get more opportunities to present their opinion.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Media should represent the relationship between women and men in a gender sensitive way.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4A77-6C72-45A6-A286-86825A9B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0FD1-EF30-4D3D-9FBA-2CB273E6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95399"/>
            <a:ext cx="6680200" cy="4639733"/>
          </a:xfrm>
        </p:spPr>
        <p:txBody>
          <a:bodyPr>
            <a:normAutofit lnSpcReduction="10000"/>
          </a:bodyPr>
          <a:lstStyle/>
          <a:p>
            <a:r>
              <a:rPr lang="en-IN" sz="3200" dirty="0">
                <a:solidFill>
                  <a:schemeClr val="tx1"/>
                </a:solidFill>
              </a:rPr>
              <a:t>Both men and women should be </a:t>
            </a:r>
            <a:r>
              <a:rPr lang="en-IN" sz="3200" dirty="0" err="1">
                <a:solidFill>
                  <a:schemeClr val="tx1"/>
                </a:solidFill>
              </a:rPr>
              <a:t>potrayed</a:t>
            </a:r>
            <a:r>
              <a:rPr lang="en-IN" sz="3200" dirty="0">
                <a:solidFill>
                  <a:schemeClr val="tx1"/>
                </a:solidFill>
              </a:rPr>
              <a:t> in stereotypical images that emphasis passive, submissive, qualities and encourage them to play a subordinate secondary role in the family and society.</a:t>
            </a:r>
          </a:p>
          <a:p>
            <a:r>
              <a:rPr lang="en-IN" sz="3200" dirty="0">
                <a:solidFill>
                  <a:schemeClr val="tx1"/>
                </a:solidFill>
              </a:rPr>
              <a:t>The children must not be </a:t>
            </a:r>
            <a:r>
              <a:rPr lang="en-IN" sz="3200" dirty="0" err="1">
                <a:solidFill>
                  <a:schemeClr val="tx1"/>
                </a:solidFill>
              </a:rPr>
              <a:t>potrayed</a:t>
            </a:r>
            <a:r>
              <a:rPr lang="en-IN" sz="3200" dirty="0">
                <a:solidFill>
                  <a:schemeClr val="tx1"/>
                </a:solidFill>
              </a:rPr>
              <a:t> in </a:t>
            </a:r>
            <a:r>
              <a:rPr lang="en-IN" sz="3200" dirty="0" err="1">
                <a:solidFill>
                  <a:schemeClr val="tx1"/>
                </a:solidFill>
              </a:rPr>
              <a:t>deregatory</a:t>
            </a:r>
            <a:r>
              <a:rPr lang="en-IN" sz="3200" dirty="0">
                <a:solidFill>
                  <a:schemeClr val="tx1"/>
                </a:solidFill>
              </a:rPr>
              <a:t> stereotyped ways in the advertisements.</a:t>
            </a:r>
          </a:p>
        </p:txBody>
      </p:sp>
    </p:spTree>
    <p:extLst>
      <p:ext uri="{BB962C8B-B14F-4D97-AF65-F5344CB8AC3E}">
        <p14:creationId xmlns:p14="http://schemas.microsoft.com/office/powerpoint/2010/main" val="4074979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29CF5-CE04-47FD-9154-EBB36CF9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066800"/>
            <a:ext cx="2857500" cy="16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731FD-6EC8-4A9D-8903-2ECDE1E6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D35B0A-1B75-4E53-B12C-68C5ECD7C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235743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9BBCD-EC67-47E8-BE68-91C425F89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08" y="3233738"/>
            <a:ext cx="2395537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8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D633-B457-4BBA-9554-EC3483A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680FB-CF2D-452D-BAAF-17EBE7503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53" y="3409071"/>
            <a:ext cx="2985294" cy="1409700"/>
          </a:xfrm>
        </p:spPr>
      </p:pic>
    </p:spTree>
    <p:extLst>
      <p:ext uri="{BB962C8B-B14F-4D97-AF65-F5344CB8AC3E}">
        <p14:creationId xmlns:p14="http://schemas.microsoft.com/office/powerpoint/2010/main" val="13190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AAAC-8017-4C0A-A4F1-837AEC7B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775B86-B51A-499A-A1E3-8FA9F0F19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438400"/>
            <a:ext cx="2667000" cy="147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FBDF7-5A46-4FA3-B52F-EE88C0F7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16" y="4114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922C-22FD-4895-B398-A1EE05C9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8FD64F-F707-4E64-98AC-A0C255FB0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3395003"/>
            <a:ext cx="2467708" cy="1373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72A7B-6D9C-42A6-B28F-B17C328C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395003"/>
            <a:ext cx="2114253" cy="1455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E88BA6-25F8-4823-979C-2DCFFDC74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2" y="10640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9E1D-3902-475F-A6C8-4772D16A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904F75-EFE6-4836-8C94-B2A627D22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3125" y="1143000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68018-B511-48A6-A554-EF538E96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19204"/>
            <a:ext cx="1905000" cy="239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6414C-9C73-4BBF-8F56-1431F1E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248025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8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E5F0-90BC-4BDC-B02E-36FC2848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6D2000-8182-4694-9D77-733DF73F9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2705072"/>
            <a:ext cx="3279866" cy="2181492"/>
          </a:xfrm>
          <a:prstGeom prst="rect">
            <a:avLst/>
          </a:prstGeom>
        </p:spPr>
      </p:pic>
      <p:pic>
        <p:nvPicPr>
          <p:cNvPr id="1026" name="Picture 2" descr="Men Elegant Formal Wear Tailored Suit ...">
            <a:extLst>
              <a:ext uri="{FF2B5EF4-FFF2-40B4-BE49-F238E27FC236}">
                <a16:creationId xmlns:a16="http://schemas.microsoft.com/office/drawing/2014/main" id="{A5A0BB46-67E9-4688-B682-E7C0AE84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1011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4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3459-87D4-43F7-B5E3-705F04EB0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E52A20-612D-4F0B-90AC-2DB887988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762000"/>
            <a:ext cx="1714500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4AE54-81A2-4C1F-A471-6432D6BE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6" y="2354956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15149-F7ED-423F-B50E-464EA5699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068" y="3810000"/>
            <a:ext cx="1771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5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61C3-33B1-41C1-A5D7-7850FB26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9EDD3B-79A6-428B-84BE-F5465394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205" y="1355363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75268-A7A1-4B3A-8CEF-3F40510EB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395589"/>
            <a:ext cx="1600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C23156-66E2-468E-80EB-C06F92516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1366557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5B4CD0-55DE-48AF-A6C3-209CD18AC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825" y="389124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804C-833F-4B63-B1B9-28B9CC9E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Shantanu Dhope (@shantanudhope ...">
            <a:extLst>
              <a:ext uri="{FF2B5EF4-FFF2-40B4-BE49-F238E27FC236}">
                <a16:creationId xmlns:a16="http://schemas.microsoft.com/office/drawing/2014/main" id="{AF35E084-068F-4F28-A703-513B6F4D24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D3E97C-EB32-4A34-A1EB-4D5484697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714" y="915337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0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</TotalTime>
  <Words>402</Words>
  <Application>Microsoft Office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Garamond</vt:lpstr>
      <vt:lpstr>Times New Roman</vt:lpstr>
      <vt:lpstr>Wingdings</vt:lpstr>
      <vt:lpstr>Organic</vt:lpstr>
      <vt:lpstr>Role of Mass-Media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MASS MEDIA</dc:title>
  <dc:creator>pranab</dc:creator>
  <cp:lastModifiedBy>anuradharoy2023@outlook.com</cp:lastModifiedBy>
  <cp:revision>25</cp:revision>
  <dcterms:created xsi:type="dcterms:W3CDTF">2022-10-29T07:28:37Z</dcterms:created>
  <dcterms:modified xsi:type="dcterms:W3CDTF">2024-10-22T03:21:26Z</dcterms:modified>
</cp:coreProperties>
</file>