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D0-6198-40DD-8394-A265B4D2F54B}" type="datetimeFigureOut">
              <a:rPr lang="en-IN" smtClean="0"/>
              <a:t>19-10-2024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F323091-61EB-414B-9A2C-2A8BA0789B65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8462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D0-6198-40DD-8394-A265B4D2F54B}" type="datetimeFigureOut">
              <a:rPr lang="en-IN" smtClean="0"/>
              <a:t>19-10-2024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3091-61EB-414B-9A2C-2A8BA0789B65}" type="slidenum">
              <a:rPr lang="en-IN" smtClean="0"/>
              <a:t>‹#›</a:t>
            </a:fld>
            <a:endParaRPr lang="en-IN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5780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D0-6198-40DD-8394-A265B4D2F54B}" type="datetimeFigureOut">
              <a:rPr lang="en-IN" smtClean="0"/>
              <a:t>19-10-2024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3091-61EB-414B-9A2C-2A8BA0789B65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349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D0-6198-40DD-8394-A265B4D2F54B}" type="datetimeFigureOut">
              <a:rPr lang="en-IN" smtClean="0"/>
              <a:t>19-10-2024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3091-61EB-414B-9A2C-2A8BA0789B65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54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D0-6198-40DD-8394-A265B4D2F54B}" type="datetimeFigureOut">
              <a:rPr lang="en-IN" smtClean="0"/>
              <a:t>19-10-2024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3091-61EB-414B-9A2C-2A8BA0789B65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46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D0-6198-40DD-8394-A265B4D2F54B}" type="datetimeFigureOut">
              <a:rPr lang="en-IN" smtClean="0"/>
              <a:t>19-10-2024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3091-61EB-414B-9A2C-2A8BA0789B65}" type="slidenum">
              <a:rPr lang="en-IN" smtClean="0"/>
              <a:t>‹#›</a:t>
            </a:fld>
            <a:endParaRPr lang="en-IN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2889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D0-6198-40DD-8394-A265B4D2F54B}" type="datetimeFigureOut">
              <a:rPr lang="en-IN" smtClean="0"/>
              <a:t>19-10-2024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3091-61EB-414B-9A2C-2A8BA0789B65}" type="slidenum">
              <a:rPr lang="en-IN" smtClean="0"/>
              <a:t>‹#›</a:t>
            </a:fld>
            <a:endParaRPr lang="en-IN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01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D0-6198-40DD-8394-A265B4D2F54B}" type="datetimeFigureOut">
              <a:rPr lang="en-IN" smtClean="0"/>
              <a:t>19-10-2024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3091-61EB-414B-9A2C-2A8BA0789B65}" type="slidenum">
              <a:rPr lang="en-IN" smtClean="0"/>
              <a:t>‹#›</a:t>
            </a:fld>
            <a:endParaRPr lang="en-IN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9936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D0-6198-40DD-8394-A265B4D2F54B}" type="datetimeFigureOut">
              <a:rPr lang="en-IN" smtClean="0"/>
              <a:t>19-10-2024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3091-61EB-414B-9A2C-2A8BA0789B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714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D0-6198-40DD-8394-A265B4D2F54B}" type="datetimeFigureOut">
              <a:rPr lang="en-IN" smtClean="0"/>
              <a:t>19-10-2024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3091-61EB-414B-9A2C-2A8BA0789B65}" type="slidenum">
              <a:rPr lang="en-IN" smtClean="0"/>
              <a:t>‹#›</a:t>
            </a:fld>
            <a:endParaRPr lang="en-IN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482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5E760D0-6198-40DD-8394-A265B4D2F54B}" type="datetimeFigureOut">
              <a:rPr lang="en-IN" smtClean="0"/>
              <a:t>19-10-2024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3091-61EB-414B-9A2C-2A8BA0789B65}" type="slidenum">
              <a:rPr lang="en-IN" smtClean="0"/>
              <a:t>‹#›</a:t>
            </a:fld>
            <a:endParaRPr lang="en-IN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067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760D0-6198-40DD-8394-A265B4D2F54B}" type="datetimeFigureOut">
              <a:rPr lang="en-IN" smtClean="0"/>
              <a:t>19-10-2024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F323091-61EB-414B-9A2C-2A8BA0789B65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90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1FA32-D259-43DE-9F21-FBB4B4BB60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1848137"/>
          </a:xfrm>
        </p:spPr>
        <p:txBody>
          <a:bodyPr>
            <a:normAutofit/>
          </a:bodyPr>
          <a:lstStyle/>
          <a:p>
            <a:r>
              <a:rPr lang="en-IN" sz="36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Various Methods Of Teaching History- Project Method.</a:t>
            </a:r>
            <a:endParaRPr lang="en-IN" sz="11500" dirty="0">
              <a:latin typeface="Bookman Old Style" panose="020506040505050202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B3BD8-EC0D-44B8-9E67-A5877401FC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By Anuradha Roy</a:t>
            </a:r>
          </a:p>
          <a:p>
            <a:r>
              <a:rPr lang="en-IN" dirty="0"/>
              <a:t>Assistant Professor of NAMCE(B.ED)</a:t>
            </a:r>
          </a:p>
        </p:txBody>
      </p:sp>
    </p:spTree>
    <p:extLst>
      <p:ext uri="{BB962C8B-B14F-4D97-AF65-F5344CB8AC3E}">
        <p14:creationId xmlns:p14="http://schemas.microsoft.com/office/powerpoint/2010/main" val="4187989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673D-DF4D-4C9E-BA52-E7EC29146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600" b="1" dirty="0">
                <a:latin typeface="Bookman Old Style" panose="02050604050505020204" pitchFamily="18" charset="0"/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4716A-1B64-403B-B1D2-405F490A7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latin typeface="Bookman Old Style" panose="02050604050505020204" pitchFamily="18" charset="0"/>
              </a:rPr>
              <a:t>A review of the above brings us to the conclusion that most of the limitations are unreal and without much significance. Whenever a new method is suggested criticisms are unnecessary levelled.</a:t>
            </a:r>
          </a:p>
          <a:p>
            <a:r>
              <a:rPr lang="en-IN" dirty="0">
                <a:latin typeface="Bookman Old Style" panose="02050604050505020204" pitchFamily="18" charset="0"/>
              </a:rPr>
              <a:t>Traditional methods have been tried and found unsuitable to the changing needs of the time. New methods must be tried and if found suitable should be accepted.</a:t>
            </a:r>
          </a:p>
        </p:txBody>
      </p:sp>
    </p:spTree>
    <p:extLst>
      <p:ext uri="{BB962C8B-B14F-4D97-AF65-F5344CB8AC3E}">
        <p14:creationId xmlns:p14="http://schemas.microsoft.com/office/powerpoint/2010/main" val="1017505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8A6BC-478D-4558-8715-D876937DE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8A283D2-9C65-4E2F-ABAB-BDBC2AA5AD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9217" y="1948070"/>
            <a:ext cx="5420140" cy="2707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928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C78C7-377A-470F-8625-E2076B1DC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843" y="804519"/>
            <a:ext cx="10485011" cy="1049235"/>
          </a:xfrm>
        </p:spPr>
        <p:txBody>
          <a:bodyPr/>
          <a:lstStyle/>
          <a:p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8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Significance and Meaning of Project Method </a:t>
            </a:r>
            <a:endParaRPr lang="en-IN" sz="2800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FACBD-0984-423F-AB01-6726FDFEE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391" y="2015732"/>
            <a:ext cx="10193463" cy="345061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N" sz="24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Method is a natural, whole-hearted, problem solving and purposeful activity carried to completion in a social environment. It is a practical outcome of the pragmatic environment and practical philosophy of John Dewey, a well-known American philosopher and educationist. It was developed and perfected by Dr </a:t>
            </a:r>
            <a:r>
              <a:rPr lang="en-IN" sz="24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Wiliam</a:t>
            </a:r>
            <a:r>
              <a:rPr lang="en-IN" sz="24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Kilpatrick of the University of Columbia. It is a revolt against the traditional, bookish and passive environment of the school children where in obedient masses are carefully drilled and spoon-fed with unrelated and disconnected facts.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60664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F862C-C1EC-4155-B2C5-3AF0530EB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28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</a:t>
            </a:r>
            <a:endParaRPr lang="en-IN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7620A-25BD-4B95-B575-07F64A825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method has been defined by various educationists as: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Accordin</a:t>
            </a:r>
            <a:r>
              <a:rPr lang="en-IN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 to </a:t>
            </a: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Ballard. A project is a bit of real life that has been imported into the school.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According to Burton. The problem is a project which results in doing. The motor element is not what makes the activity a project, but the problem solving of a practical nature accompanying the activity.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0789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7180D-46D8-4555-8EE2-E10E86896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78297"/>
            <a:ext cx="9603275" cy="901146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2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Characteristics Of Project Method</a:t>
            </a:r>
            <a:br>
              <a:rPr lang="en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C5E31-3A69-4ADA-AC8F-0ABB4E1CD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39" y="1046922"/>
            <a:ext cx="10511515" cy="441942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 project is problematic act.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A project is purposeful activity.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A project is whole-hearted activity.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iv. A project is activity in a natural setting.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v. A project is activity in a social environment.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vi. A project is bit of real life introduced in school.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vii. A project is problem solving of a practical nature.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viii. A project is positive and concrete achievement.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ix. A project is activity through which solution of various problems are found out.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50885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F2D7-5699-47B7-829D-75293C623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2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Principles Of Project Method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BDB01-64AB-4948-A138-476B57345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romanL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Principle of Purpose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romanL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Principle of Activity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romanL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Principle of Experience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romanL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Principle of Social Experience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romanL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Principle of Freedom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romanL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Principle of Utility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143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2E04F-C862-4FEE-8365-B4D8C9715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2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Various Steps In Project Method</a:t>
            </a:r>
            <a:br>
              <a:rPr lang="en-IN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25A0F-9793-40C5-991D-BB00845D2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43" y="2015732"/>
            <a:ext cx="10180211" cy="3450613"/>
          </a:xfrm>
        </p:spPr>
        <p:txBody>
          <a:bodyPr/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romanU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Providing a situation.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romanU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Choosing and Purposing.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romanU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Planning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romanU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Executing the plan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romanU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Judging 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romanU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Recording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45760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40536-FAE8-4C4F-ACBE-8EA321DDC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2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Essentials Of A Good Project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74E21-94A9-4427-8845-8C4BCBEF4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romanU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Timely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romanU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Usefulness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romanU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Interesting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romanU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Challenging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romanU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Economical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romanU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Rich in experience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romanU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Co-</a:t>
            </a:r>
            <a:r>
              <a:rPr lang="en-IN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operativeness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32018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9CDB5-9B8D-4B11-8B03-91F251C65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2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Merits Of Project Method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06E2D-4DF7-4487-AECC-D546D635F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609" y="2015732"/>
            <a:ext cx="10392245" cy="3868233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romanLcPeriod"/>
            </a:pPr>
            <a:r>
              <a:rPr lang="en-IN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Based on Laws of Learning: a. Law of Readiness, b. Law of Exercise, c. Law of Effect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romanLcPeriod"/>
            </a:pPr>
            <a:r>
              <a:rPr lang="en-IN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Related with life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romanLcPeriod"/>
            </a:pPr>
            <a:r>
              <a:rPr lang="en-IN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Correlates with all the subjects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romanLcPeriod"/>
            </a:pPr>
            <a:r>
              <a:rPr lang="en-IN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Trains for a democratic life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romanLcPeriod"/>
            </a:pPr>
            <a:r>
              <a:rPr lang="en-IN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Gives training in citizenship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romanLcPeriod"/>
            </a:pPr>
            <a:r>
              <a:rPr lang="en-IN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Upholds the dignity of labour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romanLcPeriod"/>
            </a:pPr>
            <a:r>
              <a:rPr lang="en-IN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Stresses on problem solving attitude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romanLcPeriod"/>
            </a:pPr>
            <a:r>
              <a:rPr lang="en-IN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Provides Freedom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romanLcPeriod"/>
            </a:pPr>
            <a:r>
              <a:rPr lang="en-IN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Solves problem of indiscipline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42292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1D885-D432-45D9-B345-C49D40C13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tabLst/>
              <a:defRPr/>
            </a:pPr>
            <a:r>
              <a:rPr kumimoji="0" lang="en-I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DEMERITS OF PROJECT METHOD</a:t>
            </a:r>
            <a:b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F0154-EDF0-4FFD-AA7B-9BEAF629B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buFont typeface="+mj-lt"/>
              <a:buAutoNum type="romanL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Neglecting intellectual work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romanL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Haphazard unconnected teaching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romanL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Difficulty of suitable textbooks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romanL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Lack of competent teachers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romanLcPeriod"/>
            </a:pPr>
            <a:r>
              <a:rPr lang="en-IN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Too much reliance on students.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1869818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16</TotalTime>
  <Words>503</Words>
  <Application>Microsoft Office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Bookman Old Style</vt:lpstr>
      <vt:lpstr>Calibri</vt:lpstr>
      <vt:lpstr>Gill Sans MT</vt:lpstr>
      <vt:lpstr>Gallery</vt:lpstr>
      <vt:lpstr>Various Methods Of Teaching History- Project Method.</vt:lpstr>
      <vt:lpstr> Significance and Meaning of Project Method </vt:lpstr>
      <vt:lpstr>Definition</vt:lpstr>
      <vt:lpstr>Characteristics Of Project Method </vt:lpstr>
      <vt:lpstr>Principles Of Project Method</vt:lpstr>
      <vt:lpstr>Various Steps In Project Method </vt:lpstr>
      <vt:lpstr>Essentials Of A Good Project</vt:lpstr>
      <vt:lpstr>Merits Of Project Method</vt:lpstr>
      <vt:lpstr>DEMERITS OF PROJECT METHOD </vt:lpstr>
      <vt:lpstr>Conclusion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Various Methods Of Teaching History- Project Method.</dc:title>
  <dc:creator>anuradharoy2023@outlook.com</dc:creator>
  <cp:lastModifiedBy>anuradharoy2023@outlook.com</cp:lastModifiedBy>
  <cp:revision>6</cp:revision>
  <dcterms:created xsi:type="dcterms:W3CDTF">2024-10-19T11:11:48Z</dcterms:created>
  <dcterms:modified xsi:type="dcterms:W3CDTF">2024-10-19T11:28:13Z</dcterms:modified>
</cp:coreProperties>
</file>