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32"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81" d="100"/>
          <a:sy n="81" d="100"/>
        </p:scale>
        <p:origin x="725" y="53"/>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19" Type="http://schemas.microsoft.com/office/2016/11/relationships/changesInfo" Target="changesInfos/changesInfo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anjib Das" userId="cfa4146ac384c9ff" providerId="LiveId" clId="{B5870857-02EC-4E6D-A3A1-8B3777AF64D5}"/>
    <pc:docChg chg="undo custSel addSld modSld">
      <pc:chgData name="Sanjib Das" userId="cfa4146ac384c9ff" providerId="LiveId" clId="{B5870857-02EC-4E6D-A3A1-8B3777AF64D5}" dt="2024-06-12T04:00:17.015" v="578" actId="27636"/>
      <pc:docMkLst>
        <pc:docMk/>
      </pc:docMkLst>
      <pc:sldChg chg="modSp new mod">
        <pc:chgData name="Sanjib Das" userId="cfa4146ac384c9ff" providerId="LiveId" clId="{B5870857-02EC-4E6D-A3A1-8B3777AF64D5}" dt="2024-06-12T03:51:16.420" v="489" actId="20577"/>
        <pc:sldMkLst>
          <pc:docMk/>
          <pc:sldMk cId="3418393430" sldId="256"/>
        </pc:sldMkLst>
        <pc:spChg chg="mod">
          <ac:chgData name="Sanjib Das" userId="cfa4146ac384c9ff" providerId="LiveId" clId="{B5870857-02EC-4E6D-A3A1-8B3777AF64D5}" dt="2024-06-12T03:51:16.420" v="489" actId="20577"/>
          <ac:spMkLst>
            <pc:docMk/>
            <pc:sldMk cId="3418393430" sldId="256"/>
            <ac:spMk id="2" creationId="{F2E06C89-07FE-F12B-9EA2-B377786EA36C}"/>
          </ac:spMkLst>
        </pc:spChg>
        <pc:spChg chg="mod">
          <ac:chgData name="Sanjib Das" userId="cfa4146ac384c9ff" providerId="LiveId" clId="{B5870857-02EC-4E6D-A3A1-8B3777AF64D5}" dt="2024-06-12T03:50:49.663" v="481" actId="255"/>
          <ac:spMkLst>
            <pc:docMk/>
            <pc:sldMk cId="3418393430" sldId="256"/>
            <ac:spMk id="3" creationId="{B404BC12-4516-05CF-929E-D1E316D59FA3}"/>
          </ac:spMkLst>
        </pc:spChg>
      </pc:sldChg>
      <pc:sldChg chg="modSp new mod">
        <pc:chgData name="Sanjib Das" userId="cfa4146ac384c9ff" providerId="LiveId" clId="{B5870857-02EC-4E6D-A3A1-8B3777AF64D5}" dt="2024-06-12T03:29:19.693" v="150" actId="2710"/>
        <pc:sldMkLst>
          <pc:docMk/>
          <pc:sldMk cId="1163991940" sldId="257"/>
        </pc:sldMkLst>
        <pc:spChg chg="mod">
          <ac:chgData name="Sanjib Das" userId="cfa4146ac384c9ff" providerId="LiveId" clId="{B5870857-02EC-4E6D-A3A1-8B3777AF64D5}" dt="2024-06-12T03:17:43.489" v="10" actId="255"/>
          <ac:spMkLst>
            <pc:docMk/>
            <pc:sldMk cId="1163991940" sldId="257"/>
            <ac:spMk id="2" creationId="{6DDD8EDA-B1A0-C458-DAFE-ECD991EA9F13}"/>
          </ac:spMkLst>
        </pc:spChg>
        <pc:spChg chg="mod">
          <ac:chgData name="Sanjib Das" userId="cfa4146ac384c9ff" providerId="LiveId" clId="{B5870857-02EC-4E6D-A3A1-8B3777AF64D5}" dt="2024-06-12T03:29:19.693" v="150" actId="2710"/>
          <ac:spMkLst>
            <pc:docMk/>
            <pc:sldMk cId="1163991940" sldId="257"/>
            <ac:spMk id="3" creationId="{499B6ED8-431C-C09A-D786-FB0080191AF8}"/>
          </ac:spMkLst>
        </pc:spChg>
      </pc:sldChg>
      <pc:sldChg chg="modSp new mod">
        <pc:chgData name="Sanjib Das" userId="cfa4146ac384c9ff" providerId="LiveId" clId="{B5870857-02EC-4E6D-A3A1-8B3777AF64D5}" dt="2024-06-12T03:22:35.790" v="83" actId="14100"/>
        <pc:sldMkLst>
          <pc:docMk/>
          <pc:sldMk cId="2906132586" sldId="258"/>
        </pc:sldMkLst>
        <pc:spChg chg="mod">
          <ac:chgData name="Sanjib Das" userId="cfa4146ac384c9ff" providerId="LiveId" clId="{B5870857-02EC-4E6D-A3A1-8B3777AF64D5}" dt="2024-06-12T03:20:42.278" v="58" actId="14100"/>
          <ac:spMkLst>
            <pc:docMk/>
            <pc:sldMk cId="2906132586" sldId="258"/>
            <ac:spMk id="2" creationId="{CD722891-4437-26D7-9904-229DE28958B2}"/>
          </ac:spMkLst>
        </pc:spChg>
        <pc:spChg chg="mod">
          <ac:chgData name="Sanjib Das" userId="cfa4146ac384c9ff" providerId="LiveId" clId="{B5870857-02EC-4E6D-A3A1-8B3777AF64D5}" dt="2024-06-12T03:22:35.790" v="83" actId="14100"/>
          <ac:spMkLst>
            <pc:docMk/>
            <pc:sldMk cId="2906132586" sldId="258"/>
            <ac:spMk id="3" creationId="{900EA725-975E-AB4B-B6E3-6C1340614C9B}"/>
          </ac:spMkLst>
        </pc:spChg>
      </pc:sldChg>
      <pc:sldChg chg="modSp new mod modAnim">
        <pc:chgData name="Sanjib Das" userId="cfa4146ac384c9ff" providerId="LiveId" clId="{B5870857-02EC-4E6D-A3A1-8B3777AF64D5}" dt="2024-06-12T03:52:06.119" v="494"/>
        <pc:sldMkLst>
          <pc:docMk/>
          <pc:sldMk cId="366208845" sldId="259"/>
        </pc:sldMkLst>
        <pc:spChg chg="mod">
          <ac:chgData name="Sanjib Das" userId="cfa4146ac384c9ff" providerId="LiveId" clId="{B5870857-02EC-4E6D-A3A1-8B3777AF64D5}" dt="2024-06-12T03:24:51.381" v="115" actId="1076"/>
          <ac:spMkLst>
            <pc:docMk/>
            <pc:sldMk cId="366208845" sldId="259"/>
            <ac:spMk id="2" creationId="{A098F258-8310-5CDC-0427-2FF0CB254759}"/>
          </ac:spMkLst>
        </pc:spChg>
        <pc:spChg chg="mod">
          <ac:chgData name="Sanjib Das" userId="cfa4146ac384c9ff" providerId="LiveId" clId="{B5870857-02EC-4E6D-A3A1-8B3777AF64D5}" dt="2024-06-12T03:24:55.185" v="116" actId="1076"/>
          <ac:spMkLst>
            <pc:docMk/>
            <pc:sldMk cId="366208845" sldId="259"/>
            <ac:spMk id="3" creationId="{CDFE0512-E67F-27B6-C756-BB599FEE260E}"/>
          </ac:spMkLst>
        </pc:spChg>
      </pc:sldChg>
      <pc:sldChg chg="modSp new mod modAnim">
        <pc:chgData name="Sanjib Das" userId="cfa4146ac384c9ff" providerId="LiveId" clId="{B5870857-02EC-4E6D-A3A1-8B3777AF64D5}" dt="2024-06-12T03:52:27.104" v="498"/>
        <pc:sldMkLst>
          <pc:docMk/>
          <pc:sldMk cId="3388555182" sldId="260"/>
        </pc:sldMkLst>
        <pc:spChg chg="mod">
          <ac:chgData name="Sanjib Das" userId="cfa4146ac384c9ff" providerId="LiveId" clId="{B5870857-02EC-4E6D-A3A1-8B3777AF64D5}" dt="2024-06-12T03:34:18.284" v="215" actId="255"/>
          <ac:spMkLst>
            <pc:docMk/>
            <pc:sldMk cId="3388555182" sldId="260"/>
            <ac:spMk id="2" creationId="{87D0EB1C-3436-54C2-0FD6-A4CB341A91A4}"/>
          </ac:spMkLst>
        </pc:spChg>
        <pc:spChg chg="mod">
          <ac:chgData name="Sanjib Das" userId="cfa4146ac384c9ff" providerId="LiveId" clId="{B5870857-02EC-4E6D-A3A1-8B3777AF64D5}" dt="2024-06-12T03:32:10.076" v="185" actId="1076"/>
          <ac:spMkLst>
            <pc:docMk/>
            <pc:sldMk cId="3388555182" sldId="260"/>
            <ac:spMk id="3" creationId="{D64EF740-7084-CD97-FE83-30905B2B1067}"/>
          </ac:spMkLst>
        </pc:spChg>
      </pc:sldChg>
      <pc:sldChg chg="modSp new mod modAnim">
        <pc:chgData name="Sanjib Das" userId="cfa4146ac384c9ff" providerId="LiveId" clId="{B5870857-02EC-4E6D-A3A1-8B3777AF64D5}" dt="2024-06-12T04:00:16.458" v="577"/>
        <pc:sldMkLst>
          <pc:docMk/>
          <pc:sldMk cId="1020853275" sldId="261"/>
        </pc:sldMkLst>
        <pc:spChg chg="mod">
          <ac:chgData name="Sanjib Das" userId="cfa4146ac384c9ff" providerId="LiveId" clId="{B5870857-02EC-4E6D-A3A1-8B3777AF64D5}" dt="2024-06-12T04:00:16.458" v="577"/>
          <ac:spMkLst>
            <pc:docMk/>
            <pc:sldMk cId="1020853275" sldId="261"/>
            <ac:spMk id="2" creationId="{6946DB08-F50F-0D61-E482-C395408A526E}"/>
          </ac:spMkLst>
        </pc:spChg>
        <pc:spChg chg="mod">
          <ac:chgData name="Sanjib Das" userId="cfa4146ac384c9ff" providerId="LiveId" clId="{B5870857-02EC-4E6D-A3A1-8B3777AF64D5}" dt="2024-06-12T03:32:19.796" v="187" actId="1076"/>
          <ac:spMkLst>
            <pc:docMk/>
            <pc:sldMk cId="1020853275" sldId="261"/>
            <ac:spMk id="3" creationId="{197B167D-BF94-BA0D-983F-119878532898}"/>
          </ac:spMkLst>
        </pc:spChg>
      </pc:sldChg>
      <pc:sldChg chg="modSp new mod modAnim">
        <pc:chgData name="Sanjib Das" userId="cfa4146ac384c9ff" providerId="LiveId" clId="{B5870857-02EC-4E6D-A3A1-8B3777AF64D5}" dt="2024-06-12T03:59:37.123" v="570" actId="27636"/>
        <pc:sldMkLst>
          <pc:docMk/>
          <pc:sldMk cId="3513933635" sldId="262"/>
        </pc:sldMkLst>
        <pc:spChg chg="mod">
          <ac:chgData name="Sanjib Das" userId="cfa4146ac384c9ff" providerId="LiveId" clId="{B5870857-02EC-4E6D-A3A1-8B3777AF64D5}" dt="2024-06-12T03:59:37.123" v="570" actId="27636"/>
          <ac:spMkLst>
            <pc:docMk/>
            <pc:sldMk cId="3513933635" sldId="262"/>
            <ac:spMk id="2" creationId="{7F6B780C-14C1-74C9-C894-1B5985C883D5}"/>
          </ac:spMkLst>
        </pc:spChg>
        <pc:spChg chg="mod">
          <ac:chgData name="Sanjib Das" userId="cfa4146ac384c9ff" providerId="LiveId" clId="{B5870857-02EC-4E6D-A3A1-8B3777AF64D5}" dt="2024-06-12T03:35:50.027" v="242" actId="20577"/>
          <ac:spMkLst>
            <pc:docMk/>
            <pc:sldMk cId="3513933635" sldId="262"/>
            <ac:spMk id="3" creationId="{6B6D5C43-6D76-8F23-A8B9-9D213FA8910F}"/>
          </ac:spMkLst>
        </pc:spChg>
      </pc:sldChg>
      <pc:sldChg chg="modSp new mod modAnim">
        <pc:chgData name="Sanjib Das" userId="cfa4146ac384c9ff" providerId="LiveId" clId="{B5870857-02EC-4E6D-A3A1-8B3777AF64D5}" dt="2024-06-12T04:00:16.458" v="577"/>
        <pc:sldMkLst>
          <pc:docMk/>
          <pc:sldMk cId="3253732771" sldId="263"/>
        </pc:sldMkLst>
        <pc:spChg chg="mod">
          <ac:chgData name="Sanjib Das" userId="cfa4146ac384c9ff" providerId="LiveId" clId="{B5870857-02EC-4E6D-A3A1-8B3777AF64D5}" dt="2024-06-12T04:00:16.458" v="577"/>
          <ac:spMkLst>
            <pc:docMk/>
            <pc:sldMk cId="3253732771" sldId="263"/>
            <ac:spMk id="2" creationId="{3406952E-34F5-1E90-A423-2D6E4843FEBD}"/>
          </ac:spMkLst>
        </pc:spChg>
        <pc:spChg chg="mod">
          <ac:chgData name="Sanjib Das" userId="cfa4146ac384c9ff" providerId="LiveId" clId="{B5870857-02EC-4E6D-A3A1-8B3777AF64D5}" dt="2024-06-12T04:00:16.458" v="577"/>
          <ac:spMkLst>
            <pc:docMk/>
            <pc:sldMk cId="3253732771" sldId="263"/>
            <ac:spMk id="3" creationId="{6F30D323-5D2C-8AD2-C431-F33E3465C41B}"/>
          </ac:spMkLst>
        </pc:spChg>
      </pc:sldChg>
      <pc:sldChg chg="modSp new mod modAnim">
        <pc:chgData name="Sanjib Das" userId="cfa4146ac384c9ff" providerId="LiveId" clId="{B5870857-02EC-4E6D-A3A1-8B3777AF64D5}" dt="2024-06-12T04:00:17.015" v="578" actId="27636"/>
        <pc:sldMkLst>
          <pc:docMk/>
          <pc:sldMk cId="1551336087" sldId="264"/>
        </pc:sldMkLst>
        <pc:spChg chg="mod">
          <ac:chgData name="Sanjib Das" userId="cfa4146ac384c9ff" providerId="LiveId" clId="{B5870857-02EC-4E6D-A3A1-8B3777AF64D5}" dt="2024-06-12T04:00:17.015" v="578" actId="27636"/>
          <ac:spMkLst>
            <pc:docMk/>
            <pc:sldMk cId="1551336087" sldId="264"/>
            <ac:spMk id="2" creationId="{0D63F244-9DE1-FBF6-D4CE-BFE20AEFDF4E}"/>
          </ac:spMkLst>
        </pc:spChg>
        <pc:spChg chg="mod">
          <ac:chgData name="Sanjib Das" userId="cfa4146ac384c9ff" providerId="LiveId" clId="{B5870857-02EC-4E6D-A3A1-8B3777AF64D5}" dt="2024-06-12T03:39:59.027" v="316" actId="14100"/>
          <ac:spMkLst>
            <pc:docMk/>
            <pc:sldMk cId="1551336087" sldId="264"/>
            <ac:spMk id="3" creationId="{65395AEC-49CC-2C61-399C-EA846B2A4FEF}"/>
          </ac:spMkLst>
        </pc:spChg>
      </pc:sldChg>
      <pc:sldChg chg="modSp new mod modAnim">
        <pc:chgData name="Sanjib Das" userId="cfa4146ac384c9ff" providerId="LiveId" clId="{B5870857-02EC-4E6D-A3A1-8B3777AF64D5}" dt="2024-06-12T03:59:23.785" v="568" actId="255"/>
        <pc:sldMkLst>
          <pc:docMk/>
          <pc:sldMk cId="471977870" sldId="265"/>
        </pc:sldMkLst>
        <pc:spChg chg="mod">
          <ac:chgData name="Sanjib Das" userId="cfa4146ac384c9ff" providerId="LiveId" clId="{B5870857-02EC-4E6D-A3A1-8B3777AF64D5}" dt="2024-06-12T03:59:23.785" v="568" actId="255"/>
          <ac:spMkLst>
            <pc:docMk/>
            <pc:sldMk cId="471977870" sldId="265"/>
            <ac:spMk id="2" creationId="{6C059CA8-4E46-5B0A-0E96-7D30AE51EEF5}"/>
          </ac:spMkLst>
        </pc:spChg>
        <pc:spChg chg="mod">
          <ac:chgData name="Sanjib Das" userId="cfa4146ac384c9ff" providerId="LiveId" clId="{B5870857-02EC-4E6D-A3A1-8B3777AF64D5}" dt="2024-06-12T03:58:51.900" v="563" actId="1076"/>
          <ac:spMkLst>
            <pc:docMk/>
            <pc:sldMk cId="471977870" sldId="265"/>
            <ac:spMk id="3" creationId="{0320B16D-AA9F-6B8A-F3AF-028D0D9572DB}"/>
          </ac:spMkLst>
        </pc:spChg>
      </pc:sldChg>
      <pc:sldChg chg="modSp new mod modAnim">
        <pc:chgData name="Sanjib Das" userId="cfa4146ac384c9ff" providerId="LiveId" clId="{B5870857-02EC-4E6D-A3A1-8B3777AF64D5}" dt="2024-06-12T03:55:58.943" v="531"/>
        <pc:sldMkLst>
          <pc:docMk/>
          <pc:sldMk cId="3894321641" sldId="266"/>
        </pc:sldMkLst>
        <pc:spChg chg="mod">
          <ac:chgData name="Sanjib Das" userId="cfa4146ac384c9ff" providerId="LiveId" clId="{B5870857-02EC-4E6D-A3A1-8B3777AF64D5}" dt="2024-06-12T03:43:06.120" v="360" actId="14100"/>
          <ac:spMkLst>
            <pc:docMk/>
            <pc:sldMk cId="3894321641" sldId="266"/>
            <ac:spMk id="2" creationId="{791C21A8-C696-F9CE-EA4A-BDEE85060C13}"/>
          </ac:spMkLst>
        </pc:spChg>
        <pc:spChg chg="mod">
          <ac:chgData name="Sanjib Das" userId="cfa4146ac384c9ff" providerId="LiveId" clId="{B5870857-02EC-4E6D-A3A1-8B3777AF64D5}" dt="2024-06-12T03:45:08.880" v="389" actId="20577"/>
          <ac:spMkLst>
            <pc:docMk/>
            <pc:sldMk cId="3894321641" sldId="266"/>
            <ac:spMk id="3" creationId="{FC4C3404-9AD3-E588-E5B8-D981A29B01BF}"/>
          </ac:spMkLst>
        </pc:spChg>
      </pc:sldChg>
      <pc:sldChg chg="modSp new mod">
        <pc:chgData name="Sanjib Das" userId="cfa4146ac384c9ff" providerId="LiveId" clId="{B5870857-02EC-4E6D-A3A1-8B3777AF64D5}" dt="2024-06-12T03:46:56.048" v="423" actId="20577"/>
        <pc:sldMkLst>
          <pc:docMk/>
          <pc:sldMk cId="1930210479" sldId="267"/>
        </pc:sldMkLst>
        <pc:spChg chg="mod">
          <ac:chgData name="Sanjib Das" userId="cfa4146ac384c9ff" providerId="LiveId" clId="{B5870857-02EC-4E6D-A3A1-8B3777AF64D5}" dt="2024-06-12T03:45:51.424" v="395" actId="14100"/>
          <ac:spMkLst>
            <pc:docMk/>
            <pc:sldMk cId="1930210479" sldId="267"/>
            <ac:spMk id="2" creationId="{21CAABDE-43A5-296B-E331-6AB6EA0002AC}"/>
          </ac:spMkLst>
        </pc:spChg>
        <pc:spChg chg="mod">
          <ac:chgData name="Sanjib Das" userId="cfa4146ac384c9ff" providerId="LiveId" clId="{B5870857-02EC-4E6D-A3A1-8B3777AF64D5}" dt="2024-06-12T03:46:56.048" v="423" actId="20577"/>
          <ac:spMkLst>
            <pc:docMk/>
            <pc:sldMk cId="1930210479" sldId="267"/>
            <ac:spMk id="3" creationId="{508E1E04-C0DC-956D-EE5F-92FE41E6B934}"/>
          </ac:spMkLst>
        </pc:spChg>
      </pc:sldChg>
      <pc:sldChg chg="addSp modSp new mod modAnim">
        <pc:chgData name="Sanjib Das" userId="cfa4146ac384c9ff" providerId="LiveId" clId="{B5870857-02EC-4E6D-A3A1-8B3777AF64D5}" dt="2024-06-12T03:56:21.725" v="534"/>
        <pc:sldMkLst>
          <pc:docMk/>
          <pc:sldMk cId="881241165" sldId="268"/>
        </pc:sldMkLst>
        <pc:spChg chg="add mod">
          <ac:chgData name="Sanjib Das" userId="cfa4146ac384c9ff" providerId="LiveId" clId="{B5870857-02EC-4E6D-A3A1-8B3777AF64D5}" dt="2024-06-12T03:48:02.683" v="444" actId="1076"/>
          <ac:spMkLst>
            <pc:docMk/>
            <pc:sldMk cId="881241165" sldId="268"/>
            <ac:spMk id="2" creationId="{AB09448E-9686-5D5C-7096-640CFA341D7B}"/>
          </ac:spMkLst>
        </pc:spChg>
      </pc:sldChg>
    </pc:docChg>
  </pc:docChgLst>
</pc:chgInfo>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3">
        <a:schemeClr val="bg2"/>
      </p:bgRef>
    </p:bg>
    <p:spTree>
      <p:nvGrpSpPr>
        <p:cNvPr id="1" name=""/>
        <p:cNvGrpSpPr/>
        <p:nvPr/>
      </p:nvGrpSpPr>
      <p:grpSpPr>
        <a:xfrm>
          <a:off x="0" y="0"/>
          <a:ext cx="0" cy="0"/>
          <a:chOff x="0" y="0"/>
          <a:chExt cx="0" cy="0"/>
        </a:xfrm>
      </p:grpSpPr>
      <p:pic>
        <p:nvPicPr>
          <p:cNvPr id="7" name="Picture 6" descr="Celestia-R1---OverlayTitle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ctrTitle"/>
          </p:nvPr>
        </p:nvSpPr>
        <p:spPr>
          <a:xfrm>
            <a:off x="3962399" y="1964267"/>
            <a:ext cx="7197726" cy="2421464"/>
          </a:xfrm>
        </p:spPr>
        <p:txBody>
          <a:bodyPr anchor="b">
            <a:normAutofit/>
          </a:bodyPr>
          <a:lstStyle>
            <a:lvl1pPr algn="r">
              <a:defRPr sz="4800">
                <a:effectLst/>
              </a:defRPr>
            </a:lvl1pPr>
          </a:lstStyle>
          <a:p>
            <a:r>
              <a:rPr lang="en-US"/>
              <a:t>Click to edit Master title style</a:t>
            </a:r>
            <a:endParaRPr lang="en-US" dirty="0"/>
          </a:p>
        </p:txBody>
      </p:sp>
      <p:sp>
        <p:nvSpPr>
          <p:cNvPr id="3" name="Subtitle 2"/>
          <p:cNvSpPr>
            <a:spLocks noGrp="1"/>
          </p:cNvSpPr>
          <p:nvPr>
            <p:ph type="subTitle" idx="1"/>
          </p:nvPr>
        </p:nvSpPr>
        <p:spPr>
          <a:xfrm>
            <a:off x="3962399" y="4385732"/>
            <a:ext cx="7197726" cy="1405467"/>
          </a:xfrm>
        </p:spPr>
        <p:txBody>
          <a:bodyPr anchor="t">
            <a:normAutofit/>
          </a:bodyPr>
          <a:lstStyle>
            <a:lvl1pPr marL="0" indent="0" algn="r">
              <a:buNone/>
              <a:defRPr sz="1800" cap="all">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a:xfrm>
            <a:off x="8932558" y="5870575"/>
            <a:ext cx="1600200" cy="377825"/>
          </a:xfrm>
        </p:spPr>
        <p:txBody>
          <a:bodyPr/>
          <a:lstStyle/>
          <a:p>
            <a:fld id="{B9E95748-4AD4-472A-B87A-AD7320CE00D3}" type="datetimeFigureOut">
              <a:rPr lang="en-IN" smtClean="0"/>
              <a:t>12-06-2024</a:t>
            </a:fld>
            <a:endParaRPr lang="en-IN"/>
          </a:p>
        </p:txBody>
      </p:sp>
      <p:sp>
        <p:nvSpPr>
          <p:cNvPr id="5" name="Footer Placeholder 4"/>
          <p:cNvSpPr>
            <a:spLocks noGrp="1"/>
          </p:cNvSpPr>
          <p:nvPr>
            <p:ph type="ftr" sz="quarter" idx="11"/>
          </p:nvPr>
        </p:nvSpPr>
        <p:spPr>
          <a:xfrm>
            <a:off x="3962399" y="5870575"/>
            <a:ext cx="4893958" cy="377825"/>
          </a:xfrm>
        </p:spPr>
        <p:txBody>
          <a:bodyPr/>
          <a:lstStyle/>
          <a:p>
            <a:endParaRPr lang="en-IN"/>
          </a:p>
        </p:txBody>
      </p:sp>
      <p:sp>
        <p:nvSpPr>
          <p:cNvPr id="6" name="Slide Number Placeholder 5"/>
          <p:cNvSpPr>
            <a:spLocks noGrp="1"/>
          </p:cNvSpPr>
          <p:nvPr>
            <p:ph type="sldNum" sz="quarter" idx="12"/>
          </p:nvPr>
        </p:nvSpPr>
        <p:spPr>
          <a:xfrm>
            <a:off x="10608958" y="5870575"/>
            <a:ext cx="551167" cy="377825"/>
          </a:xfrm>
        </p:spPr>
        <p:txBody>
          <a:bodyPr/>
          <a:lstStyle/>
          <a:p>
            <a:fld id="{44566790-DA51-452E-A2E6-A39751787F99}" type="slidenum">
              <a:rPr lang="en-IN" smtClean="0"/>
              <a:t>‹#›</a:t>
            </a:fld>
            <a:endParaRPr lang="en-IN"/>
          </a:p>
        </p:txBody>
      </p:sp>
    </p:spTree>
    <p:extLst>
      <p:ext uri="{BB962C8B-B14F-4D97-AF65-F5344CB8AC3E}">
        <p14:creationId xmlns:p14="http://schemas.microsoft.com/office/powerpoint/2010/main" val="3889387725"/>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4732865"/>
            <a:ext cx="1013142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1371600" y="932112"/>
            <a:ext cx="8759827" cy="3164976"/>
          </a:xfrm>
          <a:prstGeom prst="roundRect">
            <a:avLst>
              <a:gd name="adj" fmla="val 4380"/>
            </a:avLst>
          </a:prstGeom>
          <a:ln w="50800" cap="sq" cmpd="dbl">
            <a:gradFill flip="none" rotWithShape="1">
              <a:gsLst>
                <a:gs pos="0">
                  <a:srgbClr val="FFFFFF"/>
                </a:gs>
                <a:gs pos="100000">
                  <a:schemeClr val="tx1">
                    <a:alpha val="0"/>
                  </a:schemeClr>
                </a:gs>
              </a:gsLst>
              <a:path path="circle">
                <a:fillToRect l="50000" t="50000" r="50000" b="50000"/>
              </a:path>
              <a:tileRect/>
            </a:gradFill>
            <a:miter lim="800000"/>
          </a:ln>
          <a:effectLst>
            <a:outerShdw blurRad="254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85800" y="5299603"/>
            <a:ext cx="10131427" cy="49371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9E95748-4AD4-472A-B87A-AD7320CE00D3}" type="datetimeFigureOut">
              <a:rPr lang="en-IN" smtClean="0"/>
              <a:t>12-06-2024</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44566790-DA51-452E-A2E6-A39751787F99}" type="slidenum">
              <a:rPr lang="en-IN" smtClean="0"/>
              <a:t>‹#›</a:t>
            </a:fld>
            <a:endParaRPr lang="en-IN"/>
          </a:p>
        </p:txBody>
      </p:sp>
    </p:spTree>
    <p:extLst>
      <p:ext uri="{BB962C8B-B14F-4D97-AF65-F5344CB8AC3E}">
        <p14:creationId xmlns:p14="http://schemas.microsoft.com/office/powerpoint/2010/main" val="135943598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1" y="609601"/>
            <a:ext cx="10131427" cy="3124199"/>
          </a:xfrm>
        </p:spPr>
        <p:txBody>
          <a:bodyPr anchor="ctr">
            <a:normAutofit/>
          </a:bodyPr>
          <a:lstStyle>
            <a:lvl1pPr algn="l">
              <a:defRPr sz="3200" b="0" cap="none"/>
            </a:lvl1pPr>
          </a:lstStyle>
          <a:p>
            <a:r>
              <a:rPr lang="en-US"/>
              <a:t>Click to edit Master title style</a:t>
            </a:r>
            <a:endParaRPr lang="en-US" dirty="0"/>
          </a:p>
        </p:txBody>
      </p:sp>
      <p:sp>
        <p:nvSpPr>
          <p:cNvPr id="3" name="Text Placeholder 2"/>
          <p:cNvSpPr>
            <a:spLocks noGrp="1"/>
          </p:cNvSpPr>
          <p:nvPr>
            <p:ph type="body" idx="1"/>
          </p:nvPr>
        </p:nvSpPr>
        <p:spPr>
          <a:xfrm>
            <a:off x="685800" y="4343400"/>
            <a:ext cx="10131428" cy="1447800"/>
          </a:xfrm>
        </p:spPr>
        <p:txBody>
          <a:bodyPr anchor="ctr">
            <a:normAutofit/>
          </a:bodyPr>
          <a:lstStyle>
            <a:lvl1pPr marL="0" indent="0" algn="l">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9E95748-4AD4-472A-B87A-AD7320CE00D3}" type="datetimeFigureOut">
              <a:rPr lang="en-IN" smtClean="0"/>
              <a:t>12-06-2024</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44566790-DA51-452E-A2E6-A39751787F99}" type="slidenum">
              <a:rPr lang="en-IN" smtClean="0"/>
              <a:t>‹#›</a:t>
            </a:fld>
            <a:endParaRPr lang="en-IN"/>
          </a:p>
        </p:txBody>
      </p:sp>
    </p:spTree>
    <p:extLst>
      <p:ext uri="{BB962C8B-B14F-4D97-AF65-F5344CB8AC3E}">
        <p14:creationId xmlns:p14="http://schemas.microsoft.com/office/powerpoint/2010/main" val="13493407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pic>
        <p:nvPicPr>
          <p:cNvPr id="16" name="Picture 15"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15" name="TextBox 14"/>
          <p:cNvSpPr txBox="1"/>
          <p:nvPr/>
        </p:nvSpPr>
        <p:spPr>
          <a:xfrm>
            <a:off x="10237867" y="274320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11" name="TextBox 10"/>
          <p:cNvSpPr txBox="1"/>
          <p:nvPr/>
        </p:nvSpPr>
        <p:spPr>
          <a:xfrm>
            <a:off x="488275" y="823337"/>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992267" y="609601"/>
            <a:ext cx="9550399" cy="2743199"/>
          </a:xfrm>
        </p:spPr>
        <p:txBody>
          <a:bodyPr anchor="ctr">
            <a:normAutofit/>
          </a:bodyPr>
          <a:lstStyle>
            <a:lvl1pPr algn="l">
              <a:defRPr sz="3200" b="0" cap="none">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1097875" y="3352800"/>
            <a:ext cx="9339184" cy="3810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87465" y="4343400"/>
            <a:ext cx="10152367" cy="1447800"/>
          </a:xfrm>
        </p:spPr>
        <p:txBody>
          <a:bodyPr anchor="ctr">
            <a:normAutofit/>
          </a:bodyPr>
          <a:lstStyle>
            <a:lvl1pPr marL="0" indent="0" algn="l">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9E95748-4AD4-472A-B87A-AD7320CE00D3}" type="datetimeFigureOut">
              <a:rPr lang="en-IN" smtClean="0"/>
              <a:t>12-06-2024</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44566790-DA51-452E-A2E6-A39751787F99}" type="slidenum">
              <a:rPr lang="en-IN" smtClean="0"/>
              <a:t>‹#›</a:t>
            </a:fld>
            <a:endParaRPr lang="en-IN"/>
          </a:p>
        </p:txBody>
      </p:sp>
    </p:spTree>
    <p:extLst>
      <p:ext uri="{BB962C8B-B14F-4D97-AF65-F5344CB8AC3E}">
        <p14:creationId xmlns:p14="http://schemas.microsoft.com/office/powerpoint/2010/main" val="121801627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2" y="3308581"/>
            <a:ext cx="10131425" cy="1468800"/>
          </a:xfrm>
        </p:spPr>
        <p:txBody>
          <a:bodyPr anchor="b">
            <a:normAutofit/>
          </a:bodyPr>
          <a:lstStyle>
            <a:lvl1pPr algn="l">
              <a:defRPr sz="3200" b="0" cap="none"/>
            </a:lvl1pPr>
          </a:lstStyle>
          <a:p>
            <a:r>
              <a:rPr lang="en-US"/>
              <a:t>Click to edit Master title style</a:t>
            </a:r>
            <a:endParaRPr lang="en-US" dirty="0"/>
          </a:p>
        </p:txBody>
      </p:sp>
      <p:sp>
        <p:nvSpPr>
          <p:cNvPr id="3" name="Text Placeholder 2"/>
          <p:cNvSpPr>
            <a:spLocks noGrp="1"/>
          </p:cNvSpPr>
          <p:nvPr>
            <p:ph type="body" idx="1"/>
          </p:nvPr>
        </p:nvSpPr>
        <p:spPr>
          <a:xfrm>
            <a:off x="685801" y="4777381"/>
            <a:ext cx="10131426" cy="860400"/>
          </a:xfrm>
        </p:spPr>
        <p:txBody>
          <a:bodyPr anchor="t">
            <a:normAutofit/>
          </a:bodyPr>
          <a:lstStyle>
            <a:lvl1pPr marL="0" indent="0" algn="l">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9E95748-4AD4-472A-B87A-AD7320CE00D3}" type="datetimeFigureOut">
              <a:rPr lang="en-IN" smtClean="0"/>
              <a:t>12-06-2024</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44566790-DA51-452E-A2E6-A39751787F99}" type="slidenum">
              <a:rPr lang="en-IN" smtClean="0"/>
              <a:t>‹#›</a:t>
            </a:fld>
            <a:endParaRPr lang="en-IN"/>
          </a:p>
        </p:txBody>
      </p:sp>
    </p:spTree>
    <p:extLst>
      <p:ext uri="{BB962C8B-B14F-4D97-AF65-F5344CB8AC3E}">
        <p14:creationId xmlns:p14="http://schemas.microsoft.com/office/powerpoint/2010/main" val="283332910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pic>
        <p:nvPicPr>
          <p:cNvPr id="11" name="Picture 10"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13" name="TextBox 12"/>
          <p:cNvSpPr txBox="1"/>
          <p:nvPr/>
        </p:nvSpPr>
        <p:spPr>
          <a:xfrm>
            <a:off x="10237867" y="274320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14" name="TextBox 13"/>
          <p:cNvSpPr txBox="1"/>
          <p:nvPr/>
        </p:nvSpPr>
        <p:spPr>
          <a:xfrm>
            <a:off x="488275" y="823337"/>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16" name="Title 1"/>
          <p:cNvSpPr>
            <a:spLocks noGrp="1"/>
          </p:cNvSpPr>
          <p:nvPr>
            <p:ph type="title"/>
          </p:nvPr>
        </p:nvSpPr>
        <p:spPr>
          <a:xfrm>
            <a:off x="992267" y="609601"/>
            <a:ext cx="9550399" cy="2743199"/>
          </a:xfrm>
        </p:spPr>
        <p:txBody>
          <a:bodyPr anchor="ctr">
            <a:normAutofit/>
          </a:bodyPr>
          <a:lstStyle>
            <a:lvl1pPr algn="l">
              <a:defRPr sz="3200" b="0" cap="none">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685800" y="3886200"/>
            <a:ext cx="10135436" cy="889000"/>
          </a:xfrm>
        </p:spPr>
        <p:txBody>
          <a:bodyPr vert="horz" lIns="91440" tIns="45720" rIns="91440" bIns="45720" rtlCol="0" anchor="b">
            <a:normAutofit/>
          </a:bodyPr>
          <a:lstStyle>
            <a:lvl1pPr>
              <a:buNone/>
              <a:defRPr lang="en-US" sz="2400" b="0" cap="none" dirty="0">
                <a:ln w="3175" cmpd="sng">
                  <a:noFill/>
                </a:ln>
                <a:solidFill>
                  <a:schemeClr val="tx1"/>
                </a:solidFill>
                <a:effectLst/>
              </a:defRPr>
            </a:lvl1pPr>
          </a:lstStyle>
          <a:p>
            <a:pPr marL="0" lvl="0">
              <a:spcBef>
                <a:spcPct val="0"/>
              </a:spcBef>
              <a:buNone/>
            </a:pPr>
            <a:r>
              <a:rPr lang="en-US"/>
              <a:t>Click to edit Master text styles</a:t>
            </a:r>
          </a:p>
        </p:txBody>
      </p:sp>
      <p:sp>
        <p:nvSpPr>
          <p:cNvPr id="3" name="Text Placeholder 2"/>
          <p:cNvSpPr>
            <a:spLocks noGrp="1"/>
          </p:cNvSpPr>
          <p:nvPr>
            <p:ph type="body" idx="1"/>
          </p:nvPr>
        </p:nvSpPr>
        <p:spPr>
          <a:xfrm>
            <a:off x="685799" y="4775200"/>
            <a:ext cx="10135436" cy="10160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9E95748-4AD4-472A-B87A-AD7320CE00D3}" type="datetimeFigureOut">
              <a:rPr lang="en-IN" smtClean="0"/>
              <a:t>12-06-2024</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44566790-DA51-452E-A2E6-A39751787F99}" type="slidenum">
              <a:rPr lang="en-IN" smtClean="0"/>
              <a:t>‹#›</a:t>
            </a:fld>
            <a:endParaRPr lang="en-IN"/>
          </a:p>
        </p:txBody>
      </p:sp>
    </p:spTree>
    <p:extLst>
      <p:ext uri="{BB962C8B-B14F-4D97-AF65-F5344CB8AC3E}">
        <p14:creationId xmlns:p14="http://schemas.microsoft.com/office/powerpoint/2010/main" val="165688689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1" y="609601"/>
            <a:ext cx="10131427" cy="2743199"/>
          </a:xfrm>
        </p:spPr>
        <p:txBody>
          <a:bodyPr vert="horz" lIns="91440" tIns="45720" rIns="91440" bIns="45720" rtlCol="0" anchor="ctr">
            <a:normAutofit/>
          </a:bodyPr>
          <a:lstStyle>
            <a:lvl1pPr>
              <a:defRPr lang="en-US" b="0" dirty="0"/>
            </a:lvl1pPr>
          </a:lstStyle>
          <a:p>
            <a:pPr marL="0" lvl="0"/>
            <a:r>
              <a:rPr lang="en-US"/>
              <a:t>Click to edit Master title style</a:t>
            </a:r>
            <a:endParaRPr lang="en-US" dirty="0"/>
          </a:p>
        </p:txBody>
      </p:sp>
      <p:sp>
        <p:nvSpPr>
          <p:cNvPr id="10" name="Text Placeholder 9"/>
          <p:cNvSpPr>
            <a:spLocks noGrp="1"/>
          </p:cNvSpPr>
          <p:nvPr>
            <p:ph type="body" sz="quarter" idx="13"/>
          </p:nvPr>
        </p:nvSpPr>
        <p:spPr>
          <a:xfrm>
            <a:off x="685801" y="3505200"/>
            <a:ext cx="10131428" cy="838200"/>
          </a:xfrm>
        </p:spPr>
        <p:txBody>
          <a:bodyPr vert="horz" lIns="91440" tIns="45720" rIns="91440" bIns="45720" rtlCol="0" anchor="b">
            <a:normAutofit/>
          </a:bodyPr>
          <a:lstStyle>
            <a:lvl1pPr>
              <a:buNone/>
              <a:defRPr lang="en-US" sz="2800" b="0" cap="none" dirty="0">
                <a:ln w="3175" cmpd="sng">
                  <a:noFill/>
                </a:ln>
                <a:solidFill>
                  <a:schemeClr val="tx1"/>
                </a:solidFill>
                <a:effectLst/>
              </a:defRPr>
            </a:lvl1pPr>
          </a:lstStyle>
          <a:p>
            <a:pPr marL="0" lvl="0">
              <a:spcBef>
                <a:spcPct val="0"/>
              </a:spcBef>
              <a:buNone/>
            </a:pPr>
            <a:r>
              <a:rPr lang="en-US"/>
              <a:t>Click to edit Master text styles</a:t>
            </a:r>
          </a:p>
        </p:txBody>
      </p:sp>
      <p:sp>
        <p:nvSpPr>
          <p:cNvPr id="3" name="Text Placeholder 2"/>
          <p:cNvSpPr>
            <a:spLocks noGrp="1"/>
          </p:cNvSpPr>
          <p:nvPr>
            <p:ph type="body" idx="1"/>
          </p:nvPr>
        </p:nvSpPr>
        <p:spPr>
          <a:xfrm>
            <a:off x="685800" y="4343400"/>
            <a:ext cx="10131428" cy="14478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9E95748-4AD4-472A-B87A-AD7320CE00D3}" type="datetimeFigureOut">
              <a:rPr lang="en-IN" smtClean="0"/>
              <a:t>12-06-2024</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44566790-DA51-452E-A2E6-A39751787F99}" type="slidenum">
              <a:rPr lang="en-IN" smtClean="0"/>
              <a:t>‹#›</a:t>
            </a:fld>
            <a:endParaRPr lang="en-IN"/>
          </a:p>
        </p:txBody>
      </p:sp>
    </p:spTree>
    <p:extLst>
      <p:ext uri="{BB962C8B-B14F-4D97-AF65-F5344CB8AC3E}">
        <p14:creationId xmlns:p14="http://schemas.microsoft.com/office/powerpoint/2010/main" val="96485140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9E95748-4AD4-472A-B87A-AD7320CE00D3}" type="datetimeFigureOut">
              <a:rPr lang="en-IN" smtClean="0"/>
              <a:t>12-06-2024</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44566790-DA51-452E-A2E6-A39751787F99}" type="slidenum">
              <a:rPr lang="en-IN" smtClean="0"/>
              <a:t>‹#›</a:t>
            </a:fld>
            <a:endParaRPr lang="en-IN"/>
          </a:p>
        </p:txBody>
      </p:sp>
      <p:sp>
        <p:nvSpPr>
          <p:cNvPr id="8" name="Title 1"/>
          <p:cNvSpPr>
            <a:spLocks noGrp="1"/>
          </p:cNvSpPr>
          <p:nvPr>
            <p:ph type="title"/>
          </p:nvPr>
        </p:nvSpPr>
        <p:spPr>
          <a:xfrm>
            <a:off x="685801" y="609600"/>
            <a:ext cx="10131425" cy="1456267"/>
          </a:xfrm>
        </p:spPr>
        <p:txBody>
          <a:bodyPr/>
          <a:lstStyle/>
          <a:p>
            <a:r>
              <a:rPr lang="en-US"/>
              <a:t>Click to edit Master title style</a:t>
            </a:r>
            <a:endParaRPr lang="en-US" dirty="0"/>
          </a:p>
        </p:txBody>
      </p:sp>
    </p:spTree>
    <p:extLst>
      <p:ext uri="{BB962C8B-B14F-4D97-AF65-F5344CB8AC3E}">
        <p14:creationId xmlns:p14="http://schemas.microsoft.com/office/powerpoint/2010/main" val="427300135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Vertical Title 1"/>
          <p:cNvSpPr>
            <a:spLocks noGrp="1"/>
          </p:cNvSpPr>
          <p:nvPr>
            <p:ph type="title" orient="vert"/>
          </p:nvPr>
        </p:nvSpPr>
        <p:spPr>
          <a:xfrm>
            <a:off x="8658675" y="609599"/>
            <a:ext cx="2158552" cy="5181601"/>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85800" y="609600"/>
            <a:ext cx="7832116" cy="5181600"/>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9E95748-4AD4-472A-B87A-AD7320CE00D3}" type="datetimeFigureOut">
              <a:rPr lang="en-IN" smtClean="0"/>
              <a:t>12-06-2024</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44566790-DA51-452E-A2E6-A39751787F99}" type="slidenum">
              <a:rPr lang="en-IN" smtClean="0"/>
              <a:t>‹#›</a:t>
            </a:fld>
            <a:endParaRPr lang="en-IN"/>
          </a:p>
        </p:txBody>
      </p:sp>
    </p:spTree>
    <p:extLst>
      <p:ext uri="{BB962C8B-B14F-4D97-AF65-F5344CB8AC3E}">
        <p14:creationId xmlns:p14="http://schemas.microsoft.com/office/powerpoint/2010/main" val="10860687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9E95748-4AD4-472A-B87A-AD7320CE00D3}" type="datetimeFigureOut">
              <a:rPr lang="en-IN" smtClean="0"/>
              <a:t>12-06-2024</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44566790-DA51-452E-A2E6-A39751787F99}" type="slidenum">
              <a:rPr lang="en-IN" smtClean="0"/>
              <a:t>‹#›</a:t>
            </a:fld>
            <a:endParaRPr lang="en-IN"/>
          </a:p>
        </p:txBody>
      </p:sp>
    </p:spTree>
    <p:extLst>
      <p:ext uri="{BB962C8B-B14F-4D97-AF65-F5344CB8AC3E}">
        <p14:creationId xmlns:p14="http://schemas.microsoft.com/office/powerpoint/2010/main" val="31270351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3308581"/>
            <a:ext cx="10131427" cy="1468800"/>
          </a:xfrm>
        </p:spPr>
        <p:txBody>
          <a:bodyPr anchor="b"/>
          <a:lstStyle>
            <a:lvl1pPr algn="l">
              <a:defRPr sz="4000" b="0" cap="all"/>
            </a:lvl1pPr>
          </a:lstStyle>
          <a:p>
            <a:r>
              <a:rPr lang="en-US"/>
              <a:t>Click to edit Master title style</a:t>
            </a:r>
            <a:endParaRPr lang="en-US" dirty="0"/>
          </a:p>
        </p:txBody>
      </p:sp>
      <p:sp>
        <p:nvSpPr>
          <p:cNvPr id="3" name="Text Placeholder 2"/>
          <p:cNvSpPr>
            <a:spLocks noGrp="1"/>
          </p:cNvSpPr>
          <p:nvPr>
            <p:ph type="body" idx="1"/>
          </p:nvPr>
        </p:nvSpPr>
        <p:spPr>
          <a:xfrm>
            <a:off x="685799" y="4777381"/>
            <a:ext cx="10131428" cy="860400"/>
          </a:xfrm>
        </p:spPr>
        <p:txBody>
          <a:bodyPr anchor="t">
            <a:normAutofit/>
          </a:bodyPr>
          <a:lstStyle>
            <a:lvl1pPr marL="0" indent="0" algn="l">
              <a:buNone/>
              <a:defRPr sz="2000" cap="all">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9E95748-4AD4-472A-B87A-AD7320CE00D3}" type="datetimeFigureOut">
              <a:rPr lang="en-IN" smtClean="0"/>
              <a:t>12-06-2024</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44566790-DA51-452E-A2E6-A39751787F99}" type="slidenum">
              <a:rPr lang="en-IN" smtClean="0"/>
              <a:t>‹#›</a:t>
            </a:fld>
            <a:endParaRPr lang="en-IN"/>
          </a:p>
        </p:txBody>
      </p:sp>
    </p:spTree>
    <p:extLst>
      <p:ext uri="{BB962C8B-B14F-4D97-AF65-F5344CB8AC3E}">
        <p14:creationId xmlns:p14="http://schemas.microsoft.com/office/powerpoint/2010/main" val="361909186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85802" y="2142067"/>
            <a:ext cx="4995334" cy="3649134"/>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821895" y="2142067"/>
            <a:ext cx="4995332" cy="3649133"/>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9E95748-4AD4-472A-B87A-AD7320CE00D3}" type="datetimeFigureOut">
              <a:rPr lang="en-IN" smtClean="0"/>
              <a:t>12-06-2024</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44566790-DA51-452E-A2E6-A39751787F99}" type="slidenum">
              <a:rPr lang="en-IN" smtClean="0"/>
              <a:t>‹#›</a:t>
            </a:fld>
            <a:endParaRPr lang="en-IN"/>
          </a:p>
        </p:txBody>
      </p:sp>
    </p:spTree>
    <p:extLst>
      <p:ext uri="{BB962C8B-B14F-4D97-AF65-F5344CB8AC3E}">
        <p14:creationId xmlns:p14="http://schemas.microsoft.com/office/powerpoint/2010/main" val="365573265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973670" y="2218267"/>
            <a:ext cx="4709054" cy="576262"/>
          </a:xfrm>
        </p:spPr>
        <p:txBody>
          <a:bodyPr anchor="b">
            <a:noAutofit/>
          </a:bodyPr>
          <a:lstStyle>
            <a:lvl1pPr marL="0" indent="0">
              <a:buNone/>
              <a:defRPr sz="28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85801" y="2870201"/>
            <a:ext cx="4996923" cy="2920998"/>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096003" y="2226734"/>
            <a:ext cx="4722813" cy="576262"/>
          </a:xfrm>
        </p:spPr>
        <p:txBody>
          <a:bodyPr anchor="b">
            <a:noAutofit/>
          </a:bodyPr>
          <a:lstStyle>
            <a:lvl1pPr marL="0" indent="0">
              <a:buNone/>
              <a:defRPr sz="28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823483" y="2870201"/>
            <a:ext cx="4995334" cy="2920998"/>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9E95748-4AD4-472A-B87A-AD7320CE00D3}" type="datetimeFigureOut">
              <a:rPr lang="en-IN" smtClean="0"/>
              <a:t>12-06-2024</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44566790-DA51-452E-A2E6-A39751787F99}" type="slidenum">
              <a:rPr lang="en-IN" smtClean="0"/>
              <a:t>‹#›</a:t>
            </a:fld>
            <a:endParaRPr lang="en-IN"/>
          </a:p>
        </p:txBody>
      </p:sp>
    </p:spTree>
    <p:extLst>
      <p:ext uri="{BB962C8B-B14F-4D97-AF65-F5344CB8AC3E}">
        <p14:creationId xmlns:p14="http://schemas.microsoft.com/office/powerpoint/2010/main" val="9807362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pic>
        <p:nvPicPr>
          <p:cNvPr id="6" name="Picture 5"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9E95748-4AD4-472A-B87A-AD7320CE00D3}" type="datetimeFigureOut">
              <a:rPr lang="en-IN" smtClean="0"/>
              <a:t>12-06-2024</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44566790-DA51-452E-A2E6-A39751787F99}" type="slidenum">
              <a:rPr lang="en-IN" smtClean="0"/>
              <a:t>‹#›</a:t>
            </a:fld>
            <a:endParaRPr lang="en-IN"/>
          </a:p>
        </p:txBody>
      </p:sp>
    </p:spTree>
    <p:extLst>
      <p:ext uri="{BB962C8B-B14F-4D97-AF65-F5344CB8AC3E}">
        <p14:creationId xmlns:p14="http://schemas.microsoft.com/office/powerpoint/2010/main" val="12300023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5" name="Picture 4"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Date Placeholder 1"/>
          <p:cNvSpPr>
            <a:spLocks noGrp="1"/>
          </p:cNvSpPr>
          <p:nvPr>
            <p:ph type="dt" sz="half" idx="10"/>
          </p:nvPr>
        </p:nvSpPr>
        <p:spPr/>
        <p:txBody>
          <a:bodyPr/>
          <a:lstStyle/>
          <a:p>
            <a:fld id="{B9E95748-4AD4-472A-B87A-AD7320CE00D3}" type="datetimeFigureOut">
              <a:rPr lang="en-IN" smtClean="0"/>
              <a:t>12-06-2024</a:t>
            </a:fld>
            <a:endParaRPr lang="en-IN"/>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p:txBody>
          <a:bodyPr/>
          <a:lstStyle/>
          <a:p>
            <a:fld id="{44566790-DA51-452E-A2E6-A39751787F99}" type="slidenum">
              <a:rPr lang="en-IN" smtClean="0"/>
              <a:t>‹#›</a:t>
            </a:fld>
            <a:endParaRPr lang="en-IN"/>
          </a:p>
        </p:txBody>
      </p:sp>
    </p:spTree>
    <p:extLst>
      <p:ext uri="{BB962C8B-B14F-4D97-AF65-F5344CB8AC3E}">
        <p14:creationId xmlns:p14="http://schemas.microsoft.com/office/powerpoint/2010/main" val="331883019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2074333"/>
            <a:ext cx="3680885" cy="1371600"/>
          </a:xfrm>
        </p:spPr>
        <p:txBody>
          <a:bodyPr anchor="b">
            <a:normAutofit/>
          </a:bodyPr>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4648201" y="609601"/>
            <a:ext cx="6169026" cy="5181600"/>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85800" y="3445933"/>
            <a:ext cx="3680885" cy="1828800"/>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9E95748-4AD4-472A-B87A-AD7320CE00D3}" type="datetimeFigureOut">
              <a:rPr lang="en-IN" smtClean="0"/>
              <a:t>12-06-2024</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44566790-DA51-452E-A2E6-A39751787F99}" type="slidenum">
              <a:rPr lang="en-IN" smtClean="0"/>
              <a:t>‹#›</a:t>
            </a:fld>
            <a:endParaRPr lang="en-IN"/>
          </a:p>
        </p:txBody>
      </p:sp>
    </p:spTree>
    <p:extLst>
      <p:ext uri="{BB962C8B-B14F-4D97-AF65-F5344CB8AC3E}">
        <p14:creationId xmlns:p14="http://schemas.microsoft.com/office/powerpoint/2010/main" val="362229186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1600200"/>
            <a:ext cx="6164653" cy="1371600"/>
          </a:xfrm>
        </p:spPr>
        <p:txBody>
          <a:bodyPr anchor="b">
            <a:normAutofit/>
          </a:bodyPr>
          <a:lstStyle>
            <a:lvl1pPr algn="l">
              <a:defRPr sz="2800" b="0"/>
            </a:lvl1pPr>
          </a:lstStyle>
          <a:p>
            <a:r>
              <a:rPr lang="en-US"/>
              <a:t>Click to edit Master title style</a:t>
            </a:r>
            <a:endParaRPr lang="en-US" dirty="0"/>
          </a:p>
        </p:txBody>
      </p:sp>
      <p:sp>
        <p:nvSpPr>
          <p:cNvPr id="14" name="Picture Placeholder 2"/>
          <p:cNvSpPr>
            <a:spLocks noGrp="1" noChangeAspect="1"/>
          </p:cNvSpPr>
          <p:nvPr>
            <p:ph type="pic" idx="1"/>
          </p:nvPr>
        </p:nvSpPr>
        <p:spPr>
          <a:xfrm>
            <a:off x="7536253" y="914400"/>
            <a:ext cx="3280974" cy="4572000"/>
          </a:xfrm>
          <a:prstGeom prst="roundRect">
            <a:avLst>
              <a:gd name="adj" fmla="val 4280"/>
            </a:avLst>
          </a:prstGeom>
          <a:ln w="50800" cap="sq" cmpd="dbl">
            <a:gradFill flip="none" rotWithShape="1">
              <a:gsLst>
                <a:gs pos="0">
                  <a:srgbClr val="FFFFFF"/>
                </a:gs>
                <a:gs pos="100000">
                  <a:schemeClr val="tx1">
                    <a:alpha val="0"/>
                  </a:schemeClr>
                </a:gs>
              </a:gsLst>
              <a:path path="circle">
                <a:fillToRect l="50000" t="50000" r="50000" b="50000"/>
              </a:path>
              <a:tileRect/>
            </a:gradFill>
            <a:miter lim="800000"/>
          </a:ln>
          <a:effectLst>
            <a:outerShdw blurRad="254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85800" y="2971800"/>
            <a:ext cx="6164653" cy="1828800"/>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9E95748-4AD4-472A-B87A-AD7320CE00D3}" type="datetimeFigureOut">
              <a:rPr lang="en-IN" smtClean="0"/>
              <a:t>12-06-2024</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44566790-DA51-452E-A2E6-A39751787F99}" type="slidenum">
              <a:rPr lang="en-IN" smtClean="0"/>
              <a:t>‹#›</a:t>
            </a:fld>
            <a:endParaRPr lang="en-IN"/>
          </a:p>
        </p:txBody>
      </p:sp>
    </p:spTree>
    <p:extLst>
      <p:ext uri="{BB962C8B-B14F-4D97-AF65-F5344CB8AC3E}">
        <p14:creationId xmlns:p14="http://schemas.microsoft.com/office/powerpoint/2010/main" val="258488274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5801" y="609600"/>
            <a:ext cx="10131425" cy="1456267"/>
          </a:xfrm>
          <a:prstGeom prst="rect">
            <a:avLst/>
          </a:prstGeom>
          <a:effectLst/>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85801" y="2142067"/>
            <a:ext cx="10131425" cy="3649133"/>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589660" y="5870575"/>
            <a:ext cx="1600200" cy="3778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B9E95748-4AD4-472A-B87A-AD7320CE00D3}" type="datetimeFigureOut">
              <a:rPr lang="en-IN" smtClean="0"/>
              <a:t>12-06-2024</a:t>
            </a:fld>
            <a:endParaRPr lang="en-IN"/>
          </a:p>
        </p:txBody>
      </p:sp>
      <p:sp>
        <p:nvSpPr>
          <p:cNvPr id="5" name="Footer Placeholder 4"/>
          <p:cNvSpPr>
            <a:spLocks noGrp="1"/>
          </p:cNvSpPr>
          <p:nvPr>
            <p:ph type="ftr" sz="quarter" idx="3"/>
          </p:nvPr>
        </p:nvSpPr>
        <p:spPr>
          <a:xfrm>
            <a:off x="685800" y="5870575"/>
            <a:ext cx="7827659" cy="377825"/>
          </a:xfrm>
          <a:prstGeom prst="rect">
            <a:avLst/>
          </a:prstGeom>
        </p:spPr>
        <p:txBody>
          <a:bodyPr vert="horz" lIns="91440" tIns="45720" rIns="91440" bIns="45720" rtlCol="0" anchor="ctr"/>
          <a:lstStyle>
            <a:lvl1pPr algn="l">
              <a:defRPr sz="1000" b="0" i="0">
                <a:solidFill>
                  <a:schemeClr val="tx1"/>
                </a:solidFill>
                <a:effectLst/>
                <a:latin typeface="+mn-lt"/>
              </a:defRPr>
            </a:lvl1pPr>
          </a:lstStyle>
          <a:p>
            <a:endParaRPr lang="en-IN"/>
          </a:p>
        </p:txBody>
      </p:sp>
      <p:sp>
        <p:nvSpPr>
          <p:cNvPr id="6" name="Slide Number Placeholder 5"/>
          <p:cNvSpPr>
            <a:spLocks noGrp="1"/>
          </p:cNvSpPr>
          <p:nvPr>
            <p:ph type="sldNum" sz="quarter" idx="4"/>
          </p:nvPr>
        </p:nvSpPr>
        <p:spPr>
          <a:xfrm>
            <a:off x="10266060" y="5870575"/>
            <a:ext cx="551167" cy="3778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44566790-DA51-452E-A2E6-A39751787F99}" type="slidenum">
              <a:rPr lang="en-IN" smtClean="0"/>
              <a:t>‹#›</a:t>
            </a:fld>
            <a:endParaRPr lang="en-IN"/>
          </a:p>
        </p:txBody>
      </p:sp>
    </p:spTree>
    <p:extLst>
      <p:ext uri="{BB962C8B-B14F-4D97-AF65-F5344CB8AC3E}">
        <p14:creationId xmlns:p14="http://schemas.microsoft.com/office/powerpoint/2010/main" val="202357416"/>
      </p:ext>
    </p:extLst>
  </p:cSld>
  <p:clrMap bg1="dk1" tx1="lt1" bg2="dk2" tx2="lt2" accent1="accent1" accent2="accent2" accent3="accent3" accent4="accent4" accent5="accent5" accent6="accent6" hlink="hlink" folHlink="folHlink"/>
  <p:sldLayoutIdLst>
    <p:sldLayoutId id="2147483833" r:id="rId1"/>
    <p:sldLayoutId id="2147483834" r:id="rId2"/>
    <p:sldLayoutId id="2147483835" r:id="rId3"/>
    <p:sldLayoutId id="2147483836" r:id="rId4"/>
    <p:sldLayoutId id="2147483837" r:id="rId5"/>
    <p:sldLayoutId id="2147483838" r:id="rId6"/>
    <p:sldLayoutId id="2147483839" r:id="rId7"/>
    <p:sldLayoutId id="2147483840" r:id="rId8"/>
    <p:sldLayoutId id="2147483841" r:id="rId9"/>
    <p:sldLayoutId id="2147483842" r:id="rId10"/>
    <p:sldLayoutId id="2147483843" r:id="rId11"/>
    <p:sldLayoutId id="2147483844" r:id="rId12"/>
    <p:sldLayoutId id="2147483845" r:id="rId13"/>
    <p:sldLayoutId id="2147483846" r:id="rId14"/>
    <p:sldLayoutId id="2147483847" r:id="rId15"/>
    <p:sldLayoutId id="2147483848" r:id="rId16"/>
    <p:sldLayoutId id="2147483849" r:id="rId17"/>
  </p:sldLayoutIdLst>
  <p:txStyles>
    <p:title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ts val="0"/>
        </a:spcBef>
        <a:spcAft>
          <a:spcPts val="1000"/>
        </a:spcAft>
        <a:buClr>
          <a:schemeClr val="tx1"/>
        </a:buClr>
        <a:buSzPct val="100000"/>
        <a:buFont typeface="Arial"/>
        <a:buChar char="•"/>
        <a:defRPr sz="1800" kern="1200" cap="none">
          <a:solidFill>
            <a:schemeClr val="tx1"/>
          </a:solidFill>
          <a:effectLst/>
          <a:latin typeface="+mn-lt"/>
          <a:ea typeface="+mn-ea"/>
          <a:cs typeface="+mn-cs"/>
        </a:defRPr>
      </a:lvl1pPr>
      <a:lvl2pPr marL="742950" indent="-285750" algn="l" defTabSz="457200" rtl="0" eaLnBrk="1" latinLnBrk="0" hangingPunct="1">
        <a:spcBef>
          <a:spcPts val="0"/>
        </a:spcBef>
        <a:spcAft>
          <a:spcPts val="1000"/>
        </a:spcAft>
        <a:buClr>
          <a:schemeClr val="tx1"/>
        </a:buClr>
        <a:buSzPct val="100000"/>
        <a:buFont typeface="Arial"/>
        <a:buChar char="•"/>
        <a:defRPr sz="1600" kern="1200" cap="none">
          <a:solidFill>
            <a:schemeClr val="tx1"/>
          </a:solidFill>
          <a:effectLst/>
          <a:latin typeface="+mn-lt"/>
          <a:ea typeface="+mn-ea"/>
          <a:cs typeface="+mn-cs"/>
        </a:defRPr>
      </a:lvl2pPr>
      <a:lvl3pPr marL="1200150" indent="-285750" algn="l" defTabSz="457200" rtl="0" eaLnBrk="1" latinLnBrk="0" hangingPunct="1">
        <a:spcBef>
          <a:spcPts val="0"/>
        </a:spcBef>
        <a:spcAft>
          <a:spcPts val="1000"/>
        </a:spcAft>
        <a:buClr>
          <a:schemeClr val="tx1"/>
        </a:buClr>
        <a:buSzPct val="100000"/>
        <a:buFont typeface="Arial"/>
        <a:buChar char="•"/>
        <a:defRPr sz="1400" kern="1200" cap="none">
          <a:solidFill>
            <a:schemeClr val="tx1"/>
          </a:solidFill>
          <a:effectLst/>
          <a:latin typeface="+mn-lt"/>
          <a:ea typeface="+mn-ea"/>
          <a:cs typeface="+mn-cs"/>
        </a:defRPr>
      </a:lvl3pPr>
      <a:lvl4pPr marL="1543050" indent="-17145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4pPr>
      <a:lvl5pPr marL="2000250" indent="-17145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5pPr>
      <a:lvl6pPr marL="25146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6pPr>
      <a:lvl7pPr marL="29718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7pPr>
      <a:lvl8pPr marL="34290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8pPr>
      <a:lvl9pPr marL="38862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E06C89-07FE-F12B-9EA2-B377786EA36C}"/>
              </a:ext>
            </a:extLst>
          </p:cNvPr>
          <p:cNvSpPr>
            <a:spLocks noGrp="1"/>
          </p:cNvSpPr>
          <p:nvPr>
            <p:ph type="ctrTitle"/>
          </p:nvPr>
        </p:nvSpPr>
        <p:spPr>
          <a:xfrm>
            <a:off x="1524000" y="838984"/>
            <a:ext cx="9144000" cy="1775431"/>
          </a:xfrm>
        </p:spPr>
        <p:txBody>
          <a:bodyPr>
            <a:normAutofit fontScale="90000"/>
          </a:bodyPr>
          <a:lstStyle/>
          <a:p>
            <a:r>
              <a:rPr lang="en-IN" sz="6000" dirty="0">
                <a:latin typeface="Times New Roman" panose="02020603050405020304" pitchFamily="18" charset="0"/>
                <a:cs typeface="Times New Roman" panose="02020603050405020304" pitchFamily="18" charset="0"/>
              </a:rPr>
              <a:t>Permissive Style of Teaching: Brainstorming Method </a:t>
            </a:r>
            <a:endParaRPr lang="en-IN" dirty="0"/>
          </a:p>
        </p:txBody>
      </p:sp>
      <p:sp>
        <p:nvSpPr>
          <p:cNvPr id="3" name="Subtitle 2">
            <a:extLst>
              <a:ext uri="{FF2B5EF4-FFF2-40B4-BE49-F238E27FC236}">
                <a16:creationId xmlns:a16="http://schemas.microsoft.com/office/drawing/2014/main" id="{B404BC12-4516-05CF-929E-D1E316D59FA3}"/>
              </a:ext>
            </a:extLst>
          </p:cNvPr>
          <p:cNvSpPr>
            <a:spLocks noGrp="1"/>
          </p:cNvSpPr>
          <p:nvPr>
            <p:ph type="subTitle" idx="1"/>
          </p:nvPr>
        </p:nvSpPr>
        <p:spPr>
          <a:xfrm>
            <a:off x="1524000" y="3602037"/>
            <a:ext cx="9144000" cy="2317995"/>
          </a:xfrm>
        </p:spPr>
        <p:txBody>
          <a:bodyPr>
            <a:normAutofit/>
          </a:bodyPr>
          <a:lstStyle/>
          <a:p>
            <a:pPr>
              <a:lnSpc>
                <a:spcPct val="100000"/>
              </a:lnSpc>
            </a:pPr>
            <a:r>
              <a:rPr lang="en-IN" dirty="0">
                <a:latin typeface="Times New Roman" panose="02020603050405020304" pitchFamily="18" charset="0"/>
                <a:cs typeface="Times New Roman" panose="02020603050405020304" pitchFamily="18" charset="0"/>
              </a:rPr>
              <a:t>Presented by </a:t>
            </a:r>
          </a:p>
          <a:p>
            <a:pPr>
              <a:lnSpc>
                <a:spcPct val="100000"/>
              </a:lnSpc>
            </a:pPr>
            <a:r>
              <a:rPr lang="en-IN" sz="3600" dirty="0">
                <a:latin typeface="Times New Roman" panose="02020603050405020304" pitchFamily="18" charset="0"/>
                <a:cs typeface="Times New Roman" panose="02020603050405020304" pitchFamily="18" charset="0"/>
              </a:rPr>
              <a:t>Anuradha Roy</a:t>
            </a:r>
          </a:p>
          <a:p>
            <a:pPr>
              <a:lnSpc>
                <a:spcPct val="100000"/>
              </a:lnSpc>
            </a:pPr>
            <a:r>
              <a:rPr lang="en-IN" dirty="0">
                <a:latin typeface="Times New Roman" panose="02020603050405020304" pitchFamily="18" charset="0"/>
                <a:cs typeface="Times New Roman" panose="02020603050405020304" pitchFamily="18" charset="0"/>
              </a:rPr>
              <a:t>Assistant Professor</a:t>
            </a:r>
          </a:p>
          <a:p>
            <a:pPr>
              <a:lnSpc>
                <a:spcPct val="100000"/>
              </a:lnSpc>
            </a:pPr>
            <a:r>
              <a:rPr lang="en-IN" dirty="0">
                <a:latin typeface="Times New Roman" panose="02020603050405020304" pitchFamily="18" charset="0"/>
                <a:cs typeface="Times New Roman" panose="02020603050405020304" pitchFamily="18" charset="0"/>
              </a:rPr>
              <a:t>Nazir Ajmal Memorial College of Education, </a:t>
            </a:r>
            <a:r>
              <a:rPr lang="en-IN" dirty="0" err="1">
                <a:latin typeface="Times New Roman" panose="02020603050405020304" pitchFamily="18" charset="0"/>
                <a:cs typeface="Times New Roman" panose="02020603050405020304" pitchFamily="18" charset="0"/>
              </a:rPr>
              <a:t>Hojai</a:t>
            </a:r>
            <a:r>
              <a:rPr lang="en-IN" dirty="0">
                <a:latin typeface="Times New Roman" panose="02020603050405020304" pitchFamily="18" charset="0"/>
                <a:cs typeface="Times New Roman" panose="02020603050405020304" pitchFamily="18" charset="0"/>
              </a:rPr>
              <a:t>, Assam.</a:t>
            </a:r>
          </a:p>
          <a:p>
            <a:endParaRPr lang="en-IN" dirty="0"/>
          </a:p>
        </p:txBody>
      </p:sp>
    </p:spTree>
    <p:extLst>
      <p:ext uri="{BB962C8B-B14F-4D97-AF65-F5344CB8AC3E}">
        <p14:creationId xmlns:p14="http://schemas.microsoft.com/office/powerpoint/2010/main" val="341839343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059CA8-4E46-5B0A-0E96-7D30AE51EEF5}"/>
              </a:ext>
            </a:extLst>
          </p:cNvPr>
          <p:cNvSpPr>
            <a:spLocks noGrp="1"/>
          </p:cNvSpPr>
          <p:nvPr>
            <p:ph type="title"/>
          </p:nvPr>
        </p:nvSpPr>
        <p:spPr>
          <a:xfrm>
            <a:off x="838200" y="435940"/>
            <a:ext cx="10515600" cy="1300899"/>
          </a:xfrm>
        </p:spPr>
        <p:txBody>
          <a:bodyPr>
            <a:normAutofit/>
          </a:bodyPr>
          <a:lstStyle/>
          <a:p>
            <a:r>
              <a:rPr lang="en-IN" sz="4000" dirty="0">
                <a:latin typeface="Times New Roman" panose="02020603050405020304" pitchFamily="18" charset="0"/>
                <a:cs typeface="Times New Roman" panose="02020603050405020304" pitchFamily="18" charset="0"/>
              </a:rPr>
              <a:t>Limitations:</a:t>
            </a:r>
            <a:br>
              <a:rPr lang="en-IN" dirty="0"/>
            </a:br>
            <a:endParaRPr lang="en-IN" dirty="0"/>
          </a:p>
        </p:txBody>
      </p:sp>
      <p:sp>
        <p:nvSpPr>
          <p:cNvPr id="3" name="Content Placeholder 2">
            <a:extLst>
              <a:ext uri="{FF2B5EF4-FFF2-40B4-BE49-F238E27FC236}">
                <a16:creationId xmlns:a16="http://schemas.microsoft.com/office/drawing/2014/main" id="{0320B16D-AA9F-6B8A-F3AF-028D0D9572DB}"/>
              </a:ext>
            </a:extLst>
          </p:cNvPr>
          <p:cNvSpPr>
            <a:spLocks noGrp="1"/>
          </p:cNvSpPr>
          <p:nvPr>
            <p:ph idx="1"/>
          </p:nvPr>
        </p:nvSpPr>
        <p:spPr>
          <a:xfrm>
            <a:off x="838200" y="1385740"/>
            <a:ext cx="10515600" cy="5036320"/>
          </a:xfrm>
        </p:spPr>
        <p:txBody>
          <a:bodyPr>
            <a:noAutofit/>
          </a:bodyPr>
          <a:lstStyle/>
          <a:p>
            <a:pPr marL="0" indent="0" algn="just">
              <a:lnSpc>
                <a:spcPct val="150000"/>
              </a:lnSpc>
              <a:buNone/>
            </a:pPr>
            <a:r>
              <a:rPr lang="en-US" sz="2400" dirty="0">
                <a:latin typeface="Times New Roman" panose="02020603050405020304" pitchFamily="18" charset="0"/>
                <a:cs typeface="Times New Roman" panose="02020603050405020304" pitchFamily="18" charset="0"/>
              </a:rPr>
              <a:t>Brainstorming strategy may suffer from the following limitations and drawbacks:</a:t>
            </a:r>
          </a:p>
          <a:p>
            <a:pPr marL="0" indent="0" algn="just">
              <a:lnSpc>
                <a:spcPct val="150000"/>
              </a:lnSpc>
              <a:buNone/>
            </a:pPr>
            <a:r>
              <a:rPr lang="en-US" sz="2400" dirty="0">
                <a:latin typeface="Times New Roman" panose="02020603050405020304" pitchFamily="18" charset="0"/>
                <a:cs typeface="Times New Roman" panose="02020603050405020304" pitchFamily="18" charset="0"/>
              </a:rPr>
              <a:t>1. All the members of the group may not be interested equally in the solution of the problem.</a:t>
            </a:r>
          </a:p>
          <a:p>
            <a:pPr marL="0" indent="0" algn="just">
              <a:lnSpc>
                <a:spcPct val="150000"/>
              </a:lnSpc>
              <a:buNone/>
            </a:pPr>
            <a:r>
              <a:rPr lang="en-US" sz="2400" dirty="0">
                <a:latin typeface="Times New Roman" panose="02020603050405020304" pitchFamily="18" charset="0"/>
                <a:cs typeface="Times New Roman" panose="02020603050405020304" pitchFamily="18" charset="0"/>
              </a:rPr>
              <a:t>2. The group may not be homogeneous with respect to general mental level or knowledge and skill required for the solution of the problem.</a:t>
            </a:r>
          </a:p>
          <a:p>
            <a:pPr marL="0" indent="0" algn="just">
              <a:lnSpc>
                <a:spcPct val="150000"/>
              </a:lnSpc>
              <a:buNone/>
            </a:pPr>
            <a:r>
              <a:rPr lang="en-US" sz="2400" dirty="0">
                <a:latin typeface="Times New Roman" panose="02020603050405020304" pitchFamily="18" charset="0"/>
                <a:cs typeface="Times New Roman" panose="02020603050405020304" pitchFamily="18" charset="0"/>
              </a:rPr>
              <a:t>3. The group members may not come forward for putting up their ideas.</a:t>
            </a:r>
          </a:p>
          <a:p>
            <a:pPr marL="0" indent="0" algn="just">
              <a:lnSpc>
                <a:spcPct val="150000"/>
              </a:lnSpc>
              <a:buNone/>
            </a:pPr>
            <a:r>
              <a:rPr lang="en-US" sz="2400" dirty="0">
                <a:latin typeface="Times New Roman" panose="02020603050405020304" pitchFamily="18" charset="0"/>
                <a:cs typeface="Times New Roman" panose="02020603050405020304" pitchFamily="18" charset="0"/>
              </a:rPr>
              <a:t>4. The brainstorming session may not yield into convincing solutions. The members may clash with each other and indulge in verbal conflicts.</a:t>
            </a:r>
          </a:p>
          <a:p>
            <a:pPr marL="0" indent="0" algn="just">
              <a:lnSpc>
                <a:spcPct val="150000"/>
              </a:lnSpc>
              <a:buNone/>
            </a:pPr>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719778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8" fill="hold"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 calcmode="lin" valueType="num">
                                      <p:cBhvr additive="base">
                                        <p:cTn id="25" dur="500" fill="hold"/>
                                        <p:tgtEl>
                                          <p:spTgt spid="3">
                                            <p:txEl>
                                              <p:pRg st="4" end="4"/>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3">
                                            <p:txEl>
                                              <p:pRg st="4" end="4"/>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1C21A8-C696-F9CE-EA4A-BDEE85060C13}"/>
              </a:ext>
            </a:extLst>
          </p:cNvPr>
          <p:cNvSpPr>
            <a:spLocks noGrp="1"/>
          </p:cNvSpPr>
          <p:nvPr>
            <p:ph type="title"/>
          </p:nvPr>
        </p:nvSpPr>
        <p:spPr>
          <a:xfrm>
            <a:off x="838200" y="365126"/>
            <a:ext cx="10515600" cy="728384"/>
          </a:xfrm>
        </p:spPr>
        <p:txBody>
          <a:bodyPr>
            <a:normAutofit/>
          </a:bodyPr>
          <a:lstStyle/>
          <a:p>
            <a:r>
              <a:rPr lang="en-IN" sz="4000" dirty="0">
                <a:latin typeface="Times New Roman" panose="02020603050405020304" pitchFamily="18" charset="0"/>
                <a:cs typeface="Times New Roman" panose="02020603050405020304" pitchFamily="18" charset="0"/>
              </a:rPr>
              <a:t>Continue…</a:t>
            </a:r>
          </a:p>
        </p:txBody>
      </p:sp>
      <p:sp>
        <p:nvSpPr>
          <p:cNvPr id="3" name="Content Placeholder 2">
            <a:extLst>
              <a:ext uri="{FF2B5EF4-FFF2-40B4-BE49-F238E27FC236}">
                <a16:creationId xmlns:a16="http://schemas.microsoft.com/office/drawing/2014/main" id="{FC4C3404-9AD3-E588-E5B8-D981A29B01BF}"/>
              </a:ext>
            </a:extLst>
          </p:cNvPr>
          <p:cNvSpPr>
            <a:spLocks noGrp="1"/>
          </p:cNvSpPr>
          <p:nvPr>
            <p:ph idx="1"/>
          </p:nvPr>
        </p:nvSpPr>
        <p:spPr>
          <a:xfrm>
            <a:off x="838200" y="1216058"/>
            <a:ext cx="10515600" cy="4960905"/>
          </a:xfrm>
        </p:spPr>
        <p:txBody>
          <a:bodyPr>
            <a:normAutofit/>
          </a:bodyPr>
          <a:lstStyle/>
          <a:p>
            <a:pPr marL="0" indent="0" algn="just">
              <a:lnSpc>
                <a:spcPct val="150000"/>
              </a:lnSpc>
              <a:buNone/>
            </a:pPr>
            <a:r>
              <a:rPr lang="en-US" sz="2400" dirty="0">
                <a:latin typeface="Times New Roman" panose="02020603050405020304" pitchFamily="18" charset="0"/>
                <a:cs typeface="Times New Roman" panose="02020603050405020304" pitchFamily="18" charset="0"/>
              </a:rPr>
              <a:t>5. The concluding session may not result into useful conclusion or solution of the problem.</a:t>
            </a:r>
          </a:p>
          <a:p>
            <a:pPr marL="0" indent="0" algn="just">
              <a:lnSpc>
                <a:spcPct val="150000"/>
              </a:lnSpc>
              <a:buNone/>
            </a:pPr>
            <a:r>
              <a:rPr lang="en-US" sz="2400" dirty="0">
                <a:latin typeface="Times New Roman" panose="02020603050405020304" pitchFamily="18" charset="0"/>
                <a:cs typeface="Times New Roman" panose="02020603050405020304" pitchFamily="18" charset="0"/>
              </a:rPr>
              <a:t>6. The members may waste their time and energy without getting opportunity for the realization of cognitive or affective objectives.</a:t>
            </a:r>
            <a:endParaRPr lang="en-IN" sz="2400" dirty="0">
              <a:latin typeface="Times New Roman" panose="02020603050405020304" pitchFamily="18" charset="0"/>
              <a:cs typeface="Times New Roman" panose="02020603050405020304" pitchFamily="18" charset="0"/>
            </a:endParaRPr>
          </a:p>
          <a:p>
            <a:endParaRPr lang="en-IN" dirty="0"/>
          </a:p>
        </p:txBody>
      </p:sp>
    </p:spTree>
    <p:extLst>
      <p:ext uri="{BB962C8B-B14F-4D97-AF65-F5344CB8AC3E}">
        <p14:creationId xmlns:p14="http://schemas.microsoft.com/office/powerpoint/2010/main" val="38943216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CAABDE-43A5-296B-E331-6AB6EA0002AC}"/>
              </a:ext>
            </a:extLst>
          </p:cNvPr>
          <p:cNvSpPr>
            <a:spLocks noGrp="1"/>
          </p:cNvSpPr>
          <p:nvPr>
            <p:ph type="title"/>
          </p:nvPr>
        </p:nvSpPr>
        <p:spPr>
          <a:xfrm>
            <a:off x="838200" y="365125"/>
            <a:ext cx="10515600" cy="832079"/>
          </a:xfrm>
        </p:spPr>
        <p:txBody>
          <a:bodyPr>
            <a:normAutofit/>
          </a:bodyPr>
          <a:lstStyle/>
          <a:p>
            <a:r>
              <a:rPr lang="en-IN" sz="4000" dirty="0">
                <a:latin typeface="Times New Roman" panose="02020603050405020304" pitchFamily="18" charset="0"/>
                <a:cs typeface="Times New Roman" panose="02020603050405020304" pitchFamily="18" charset="0"/>
              </a:rPr>
              <a:t>Conclusion:</a:t>
            </a:r>
          </a:p>
        </p:txBody>
      </p:sp>
      <p:sp>
        <p:nvSpPr>
          <p:cNvPr id="3" name="Content Placeholder 2">
            <a:extLst>
              <a:ext uri="{FF2B5EF4-FFF2-40B4-BE49-F238E27FC236}">
                <a16:creationId xmlns:a16="http://schemas.microsoft.com/office/drawing/2014/main" id="{508E1E04-C0DC-956D-EE5F-92FE41E6B934}"/>
              </a:ext>
            </a:extLst>
          </p:cNvPr>
          <p:cNvSpPr>
            <a:spLocks noGrp="1"/>
          </p:cNvSpPr>
          <p:nvPr>
            <p:ph idx="1"/>
          </p:nvPr>
        </p:nvSpPr>
        <p:spPr>
          <a:xfrm>
            <a:off x="838200" y="1366887"/>
            <a:ext cx="10515600" cy="4810076"/>
          </a:xfrm>
        </p:spPr>
        <p:txBody>
          <a:bodyPr>
            <a:noAutofit/>
          </a:bodyPr>
          <a:lstStyle/>
          <a:p>
            <a:pPr marL="0" indent="0" algn="just">
              <a:lnSpc>
                <a:spcPct val="150000"/>
              </a:lnSpc>
              <a:buNone/>
            </a:pPr>
            <a:r>
              <a:rPr lang="en-US" sz="2400" dirty="0">
                <a:latin typeface="Times New Roman" panose="02020603050405020304" pitchFamily="18" charset="0"/>
                <a:cs typeface="Times New Roman" panose="02020603050405020304" pitchFamily="18" charset="0"/>
              </a:rPr>
              <a:t>Brainstorming is a technique that can be used in a wide variety of different situations. It can be in both your personal and professional life to help you find new ideas and solutions to different problems you're working on. Because of this versatility brainstorming is a widely used technique among companies and teams of all sizes. These are very poor barriers and if proper care is to be taken by the teacher in making use of the brainstorming as a strategy, he may be able to achieve the desired purposes and advantages served by this strategy.</a:t>
            </a:r>
            <a:endParaRPr lang="en-IN"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93021047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AB09448E-9686-5D5C-7096-640CFA341D7B}"/>
              </a:ext>
            </a:extLst>
          </p:cNvPr>
          <p:cNvSpPr txBox="1"/>
          <p:nvPr/>
        </p:nvSpPr>
        <p:spPr>
          <a:xfrm>
            <a:off x="669303" y="2540620"/>
            <a:ext cx="10708850" cy="1569660"/>
          </a:xfrm>
          <a:prstGeom prst="rect">
            <a:avLst/>
          </a:prstGeom>
          <a:noFill/>
        </p:spPr>
        <p:txBody>
          <a:bodyPr wrap="square" rtlCol="0">
            <a:spAutoFit/>
          </a:bodyPr>
          <a:lstStyle/>
          <a:p>
            <a:pPr algn="ctr"/>
            <a:r>
              <a:rPr lang="en-IN" sz="9600" dirty="0">
                <a:latin typeface="Times New Roman" panose="02020603050405020304" pitchFamily="18" charset="0"/>
                <a:cs typeface="Times New Roman" panose="02020603050405020304" pitchFamily="18" charset="0"/>
              </a:rPr>
              <a:t>Thank You…</a:t>
            </a:r>
          </a:p>
        </p:txBody>
      </p:sp>
    </p:spTree>
    <p:extLst>
      <p:ext uri="{BB962C8B-B14F-4D97-AF65-F5344CB8AC3E}">
        <p14:creationId xmlns:p14="http://schemas.microsoft.com/office/powerpoint/2010/main" val="8812411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5"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2000"/>
                                        <p:tgtEl>
                                          <p:spTgt spid="2">
                                            <p:txEl>
                                              <p:pRg st="0" end="0"/>
                                            </p:txEl>
                                          </p:spTgt>
                                        </p:tgtEl>
                                      </p:cBhvr>
                                    </p:animEffect>
                                    <p:anim calcmode="lin" valueType="num">
                                      <p:cBhvr>
                                        <p:cTn id="8" dur="2000" fill="hold"/>
                                        <p:tgtEl>
                                          <p:spTgt spid="2">
                                            <p:txEl>
                                              <p:pRg st="0" end="0"/>
                                            </p:txEl>
                                          </p:spTgt>
                                        </p:tgtEl>
                                        <p:attrNameLst>
                                          <p:attrName>ppt_w</p:attrName>
                                        </p:attrNameLst>
                                      </p:cBhvr>
                                      <p:tavLst>
                                        <p:tav tm="0" fmla="#ppt_w*sin(2.5*pi*$)">
                                          <p:val>
                                            <p:fltVal val="0"/>
                                          </p:val>
                                        </p:tav>
                                        <p:tav tm="100000">
                                          <p:val>
                                            <p:fltVal val="1"/>
                                          </p:val>
                                        </p:tav>
                                      </p:tavLst>
                                    </p:anim>
                                    <p:anim calcmode="lin" valueType="num">
                                      <p:cBhvr>
                                        <p:cTn id="9" dur="2000" fill="hold"/>
                                        <p:tgtEl>
                                          <p:spTgt spid="2">
                                            <p:txEl>
                                              <p:pRg st="0" end="0"/>
                                            </p:txEl>
                                          </p:spTgt>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DD8EDA-B1A0-C458-DAFE-ECD991EA9F13}"/>
              </a:ext>
            </a:extLst>
          </p:cNvPr>
          <p:cNvSpPr>
            <a:spLocks noGrp="1"/>
          </p:cNvSpPr>
          <p:nvPr>
            <p:ph type="title"/>
          </p:nvPr>
        </p:nvSpPr>
        <p:spPr>
          <a:xfrm>
            <a:off x="838200" y="365125"/>
            <a:ext cx="10515600" cy="756665"/>
          </a:xfrm>
        </p:spPr>
        <p:txBody>
          <a:bodyPr>
            <a:normAutofit/>
          </a:bodyPr>
          <a:lstStyle/>
          <a:p>
            <a:r>
              <a:rPr lang="en-IN" sz="4000" dirty="0">
                <a:latin typeface="Times New Roman" panose="02020603050405020304" pitchFamily="18" charset="0"/>
                <a:cs typeface="Times New Roman" panose="02020603050405020304" pitchFamily="18" charset="0"/>
              </a:rPr>
              <a:t>Introduction:</a:t>
            </a:r>
          </a:p>
        </p:txBody>
      </p:sp>
      <p:sp>
        <p:nvSpPr>
          <p:cNvPr id="3" name="Content Placeholder 2">
            <a:extLst>
              <a:ext uri="{FF2B5EF4-FFF2-40B4-BE49-F238E27FC236}">
                <a16:creationId xmlns:a16="http://schemas.microsoft.com/office/drawing/2014/main" id="{499B6ED8-431C-C09A-D786-FB0080191AF8}"/>
              </a:ext>
            </a:extLst>
          </p:cNvPr>
          <p:cNvSpPr>
            <a:spLocks noGrp="1"/>
          </p:cNvSpPr>
          <p:nvPr>
            <p:ph idx="1"/>
          </p:nvPr>
        </p:nvSpPr>
        <p:spPr>
          <a:xfrm>
            <a:off x="838200" y="990968"/>
            <a:ext cx="10515600" cy="5240150"/>
          </a:xfrm>
        </p:spPr>
        <p:txBody>
          <a:bodyPr>
            <a:noAutofit/>
          </a:bodyPr>
          <a:lstStyle/>
          <a:p>
            <a:pPr marL="0" indent="0" algn="just">
              <a:lnSpc>
                <a:spcPct val="150000"/>
              </a:lnSpc>
              <a:buNone/>
            </a:pPr>
            <a:r>
              <a:rPr lang="en-US" sz="2400" dirty="0">
                <a:latin typeface="Times New Roman" panose="02020603050405020304" pitchFamily="18" charset="0"/>
                <a:cs typeface="Times New Roman" panose="02020603050405020304" pitchFamily="18" charset="0"/>
              </a:rPr>
              <a:t>Brain-storming is a large small group activity with encourages children to focus on a topic and contribute to the free flow of ideas. The teacher may begin by posing a question or a problem, or by introducing a topic. Students then express possible answers, relevant words and ideas. Contribution are accepted without criticism or judgement. Initially, some students may be reluctant to speak out in a group setting but brainstorming is an open sharing activity which encourages all children to participate. By expressing ideas and listening to what others say, students adjust their previous knowledge or understanding, accommodate new information and increase their levels of awareness.</a:t>
            </a:r>
            <a:endParaRPr lang="en-IN"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16399194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722891-4437-26D7-9904-229DE28958B2}"/>
              </a:ext>
            </a:extLst>
          </p:cNvPr>
          <p:cNvSpPr>
            <a:spLocks noGrp="1"/>
          </p:cNvSpPr>
          <p:nvPr>
            <p:ph type="title"/>
          </p:nvPr>
        </p:nvSpPr>
        <p:spPr>
          <a:xfrm>
            <a:off x="838200" y="365125"/>
            <a:ext cx="10515600" cy="850933"/>
          </a:xfrm>
        </p:spPr>
        <p:txBody>
          <a:bodyPr>
            <a:normAutofit/>
          </a:bodyPr>
          <a:lstStyle/>
          <a:p>
            <a:r>
              <a:rPr lang="en-IN" sz="4000" dirty="0">
                <a:latin typeface="Times New Roman" panose="02020603050405020304" pitchFamily="18" charset="0"/>
                <a:cs typeface="Times New Roman" panose="02020603050405020304" pitchFamily="18" charset="0"/>
              </a:rPr>
              <a:t>Meaning of Brain-Storming:</a:t>
            </a:r>
          </a:p>
        </p:txBody>
      </p:sp>
      <p:sp>
        <p:nvSpPr>
          <p:cNvPr id="3" name="Content Placeholder 2">
            <a:extLst>
              <a:ext uri="{FF2B5EF4-FFF2-40B4-BE49-F238E27FC236}">
                <a16:creationId xmlns:a16="http://schemas.microsoft.com/office/drawing/2014/main" id="{900EA725-975E-AB4B-B6E3-6C1340614C9B}"/>
              </a:ext>
            </a:extLst>
          </p:cNvPr>
          <p:cNvSpPr>
            <a:spLocks noGrp="1"/>
          </p:cNvSpPr>
          <p:nvPr>
            <p:ph idx="1"/>
          </p:nvPr>
        </p:nvSpPr>
        <p:spPr>
          <a:xfrm>
            <a:off x="838200" y="1545996"/>
            <a:ext cx="10515600" cy="4185502"/>
          </a:xfrm>
        </p:spPr>
        <p:txBody>
          <a:bodyPr>
            <a:normAutofit/>
          </a:bodyPr>
          <a:lstStyle/>
          <a:p>
            <a:pPr marL="0" indent="0" algn="just">
              <a:lnSpc>
                <a:spcPct val="150000"/>
              </a:lnSpc>
              <a:buNone/>
            </a:pPr>
            <a:r>
              <a:rPr lang="en-US" sz="2400" dirty="0">
                <a:latin typeface="Times New Roman" panose="02020603050405020304" pitchFamily="18" charset="0"/>
                <a:cs typeface="Times New Roman" panose="02020603050405020304" pitchFamily="18" charset="0"/>
              </a:rPr>
              <a:t>Brainstorming, as the name suggests, implies storming of the brain, i.e., to evolve or generate a number of ideas and the thought lines as quickly, as possible without paying consideration about their validity and appropriateness. As a strategy it was popularized by A.F. Osborn (1963) through his writing " Applied Imagination". According to him this strategy can be used with a group to explore a number of ideas related to a situation or solution of a problem without passing any judgement or censure.</a:t>
            </a:r>
            <a:endParaRPr lang="en-IN"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90613258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98F258-8310-5CDC-0427-2FF0CB254759}"/>
              </a:ext>
            </a:extLst>
          </p:cNvPr>
          <p:cNvSpPr>
            <a:spLocks noGrp="1"/>
          </p:cNvSpPr>
          <p:nvPr>
            <p:ph type="title"/>
          </p:nvPr>
        </p:nvSpPr>
        <p:spPr>
          <a:xfrm>
            <a:off x="838200" y="563088"/>
            <a:ext cx="10515600" cy="898067"/>
          </a:xfrm>
        </p:spPr>
        <p:txBody>
          <a:bodyPr>
            <a:normAutofit fontScale="90000"/>
          </a:bodyPr>
          <a:lstStyle/>
          <a:p>
            <a:br>
              <a:rPr lang="en-IN" dirty="0"/>
            </a:br>
            <a:r>
              <a:rPr lang="en-IN" dirty="0">
                <a:latin typeface="Times New Roman" panose="02020603050405020304" pitchFamily="18" charset="0"/>
                <a:cs typeface="Times New Roman" panose="02020603050405020304" pitchFamily="18" charset="0"/>
              </a:rPr>
              <a:t>Definitions:</a:t>
            </a:r>
            <a:br>
              <a:rPr lang="en-IN" dirty="0"/>
            </a:br>
            <a:endParaRPr lang="en-IN" dirty="0"/>
          </a:p>
        </p:txBody>
      </p:sp>
      <p:sp>
        <p:nvSpPr>
          <p:cNvPr id="3" name="Content Placeholder 2">
            <a:extLst>
              <a:ext uri="{FF2B5EF4-FFF2-40B4-BE49-F238E27FC236}">
                <a16:creationId xmlns:a16="http://schemas.microsoft.com/office/drawing/2014/main" id="{CDFE0512-E67F-27B6-C756-BB599FEE260E}"/>
              </a:ext>
            </a:extLst>
          </p:cNvPr>
          <p:cNvSpPr>
            <a:spLocks noGrp="1"/>
          </p:cNvSpPr>
          <p:nvPr>
            <p:ph idx="1"/>
          </p:nvPr>
        </p:nvSpPr>
        <p:spPr>
          <a:xfrm>
            <a:off x="838200" y="1812303"/>
            <a:ext cx="10515600" cy="3233394"/>
          </a:xfrm>
        </p:spPr>
        <p:txBody>
          <a:bodyPr>
            <a:normAutofit/>
          </a:bodyPr>
          <a:lstStyle/>
          <a:p>
            <a:pPr marL="514350" indent="-514350" algn="just">
              <a:lnSpc>
                <a:spcPct val="150000"/>
              </a:lnSpc>
              <a:buAutoNum type="arabicPeriod"/>
            </a:pPr>
            <a:r>
              <a:rPr lang="en-US" sz="2400" dirty="0">
                <a:latin typeface="Times New Roman" panose="02020603050405020304" pitchFamily="18" charset="0"/>
                <a:cs typeface="Times New Roman" panose="02020603050405020304" pitchFamily="18" charset="0"/>
              </a:rPr>
              <a:t>According to Page and Thomas's, "Brain Storming is a technique of exploring possible solution where in participants are encouraged to contribute suggestions without risks of ridicules.“</a:t>
            </a:r>
          </a:p>
          <a:p>
            <a:pPr marL="514350" indent="-514350" algn="just">
              <a:lnSpc>
                <a:spcPct val="150000"/>
              </a:lnSpc>
              <a:buAutoNum type="arabicPeriod"/>
            </a:pPr>
            <a:r>
              <a:rPr lang="en-US" sz="2400" dirty="0">
                <a:latin typeface="Times New Roman" panose="02020603050405020304" pitchFamily="18" charset="0"/>
                <a:cs typeface="Times New Roman" panose="02020603050405020304" pitchFamily="18" charset="0"/>
              </a:rPr>
              <a:t>According to David's, "Brain Storming is an approach to increase the learner creativity and openness for problem solving.</a:t>
            </a:r>
            <a:endParaRPr lang="en-IN"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662088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D0EB1C-3436-54C2-0FD6-A4CB341A91A4}"/>
              </a:ext>
            </a:extLst>
          </p:cNvPr>
          <p:cNvSpPr>
            <a:spLocks noGrp="1"/>
          </p:cNvSpPr>
          <p:nvPr>
            <p:ph type="title"/>
          </p:nvPr>
        </p:nvSpPr>
        <p:spPr>
          <a:xfrm>
            <a:off x="838200" y="365126"/>
            <a:ext cx="10515600" cy="794372"/>
          </a:xfrm>
        </p:spPr>
        <p:txBody>
          <a:bodyPr>
            <a:normAutofit/>
          </a:bodyPr>
          <a:lstStyle/>
          <a:p>
            <a:r>
              <a:rPr lang="en-IN" sz="4000" dirty="0">
                <a:latin typeface="Times New Roman" panose="02020603050405020304" pitchFamily="18" charset="0"/>
                <a:cs typeface="Times New Roman" panose="02020603050405020304" pitchFamily="18" charset="0"/>
              </a:rPr>
              <a:t>Principles of Brainstorming:</a:t>
            </a:r>
          </a:p>
        </p:txBody>
      </p:sp>
      <p:sp>
        <p:nvSpPr>
          <p:cNvPr id="3" name="Content Placeholder 2">
            <a:extLst>
              <a:ext uri="{FF2B5EF4-FFF2-40B4-BE49-F238E27FC236}">
                <a16:creationId xmlns:a16="http://schemas.microsoft.com/office/drawing/2014/main" id="{D64EF740-7084-CD97-FE83-30905B2B1067}"/>
              </a:ext>
            </a:extLst>
          </p:cNvPr>
          <p:cNvSpPr>
            <a:spLocks noGrp="1"/>
          </p:cNvSpPr>
          <p:nvPr>
            <p:ph idx="1"/>
          </p:nvPr>
        </p:nvSpPr>
        <p:spPr>
          <a:xfrm>
            <a:off x="838200" y="1291473"/>
            <a:ext cx="10515600" cy="5017465"/>
          </a:xfrm>
        </p:spPr>
        <p:txBody>
          <a:bodyPr>
            <a:noAutofit/>
          </a:bodyPr>
          <a:lstStyle/>
          <a:p>
            <a:pPr marL="0" indent="0" algn="just">
              <a:lnSpc>
                <a:spcPct val="150000"/>
              </a:lnSpc>
              <a:buNone/>
            </a:pPr>
            <a:r>
              <a:rPr lang="en-US" sz="2400" dirty="0">
                <a:latin typeface="Times New Roman" panose="02020603050405020304" pitchFamily="18" charset="0"/>
                <a:cs typeface="Times New Roman" panose="02020603050405020304" pitchFamily="18" charset="0"/>
              </a:rPr>
              <a:t>While brainstorming has evolved over the years, Osborne's four underlying principles are a great set of guidelines when running your own sessions. These principles include:</a:t>
            </a:r>
          </a:p>
          <a:p>
            <a:pPr marL="0" indent="0" algn="just">
              <a:lnSpc>
                <a:spcPct val="150000"/>
              </a:lnSpc>
              <a:buNone/>
            </a:pPr>
            <a:r>
              <a:rPr lang="en-US" sz="2400" dirty="0">
                <a:latin typeface="Times New Roman" panose="02020603050405020304" pitchFamily="18" charset="0"/>
                <a:cs typeface="Times New Roman" panose="02020603050405020304" pitchFamily="18" charset="0"/>
              </a:rPr>
              <a:t>1. Quantity over quality:- The idea is that quantity will eventually breed quality as ideas are refined, merged, and developed further.</a:t>
            </a:r>
          </a:p>
          <a:p>
            <a:pPr marL="0" indent="0" algn="just">
              <a:lnSpc>
                <a:spcPct val="150000"/>
              </a:lnSpc>
              <a:buNone/>
            </a:pPr>
            <a:r>
              <a:rPr lang="en-US" sz="2400" dirty="0">
                <a:latin typeface="Times New Roman" panose="02020603050405020304" pitchFamily="18" charset="0"/>
                <a:cs typeface="Times New Roman" panose="02020603050405020304" pitchFamily="18" charset="0"/>
              </a:rPr>
              <a:t>2. Withhold criticism:- Team members should be free to introduce any and all ideas that come into their heads. Save feedback until after the idea collection phase so that "blocking" does not occur.</a:t>
            </a:r>
          </a:p>
        </p:txBody>
      </p:sp>
    </p:spTree>
    <p:extLst>
      <p:ext uri="{BB962C8B-B14F-4D97-AF65-F5344CB8AC3E}">
        <p14:creationId xmlns:p14="http://schemas.microsoft.com/office/powerpoint/2010/main" val="33885551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46DB08-F50F-0D61-E482-C395408A526E}"/>
              </a:ext>
            </a:extLst>
          </p:cNvPr>
          <p:cNvSpPr>
            <a:spLocks noGrp="1"/>
          </p:cNvSpPr>
          <p:nvPr>
            <p:ph type="title"/>
          </p:nvPr>
        </p:nvSpPr>
        <p:spPr/>
        <p:txBody>
          <a:bodyPr>
            <a:normAutofit/>
          </a:bodyPr>
          <a:lstStyle/>
          <a:p>
            <a:r>
              <a:rPr lang="en-IN" sz="4000" dirty="0">
                <a:latin typeface="Times New Roman" panose="02020603050405020304" pitchFamily="18" charset="0"/>
                <a:cs typeface="Times New Roman" panose="02020603050405020304" pitchFamily="18" charset="0"/>
              </a:rPr>
              <a:t>Continue….</a:t>
            </a:r>
          </a:p>
        </p:txBody>
      </p:sp>
      <p:sp>
        <p:nvSpPr>
          <p:cNvPr id="3" name="Content Placeholder 2">
            <a:extLst>
              <a:ext uri="{FF2B5EF4-FFF2-40B4-BE49-F238E27FC236}">
                <a16:creationId xmlns:a16="http://schemas.microsoft.com/office/drawing/2014/main" id="{197B167D-BF94-BA0D-983F-119878532898}"/>
              </a:ext>
            </a:extLst>
          </p:cNvPr>
          <p:cNvSpPr>
            <a:spLocks noGrp="1"/>
          </p:cNvSpPr>
          <p:nvPr>
            <p:ph idx="1"/>
          </p:nvPr>
        </p:nvSpPr>
        <p:spPr>
          <a:xfrm>
            <a:off x="838200" y="1833627"/>
            <a:ext cx="10515600" cy="4171247"/>
          </a:xfrm>
        </p:spPr>
        <p:txBody>
          <a:bodyPr/>
          <a:lstStyle/>
          <a:p>
            <a:pPr marL="0" indent="0" algn="just">
              <a:lnSpc>
                <a:spcPct val="150000"/>
              </a:lnSpc>
              <a:buNone/>
            </a:pPr>
            <a:r>
              <a:rPr lang="en-US" sz="2400" dirty="0">
                <a:latin typeface="Times New Roman" panose="02020603050405020304" pitchFamily="18" charset="0"/>
                <a:cs typeface="Times New Roman" panose="02020603050405020304" pitchFamily="18" charset="0"/>
              </a:rPr>
              <a:t>3. Welcome the crazy ideas:- Encouraging your team members to think outside of the box, an introduce pie in the sky ideas opens the door to new and innovative techniques that may be your ticket for success.</a:t>
            </a:r>
          </a:p>
          <a:p>
            <a:pPr marL="0" indent="0" algn="just">
              <a:lnSpc>
                <a:spcPct val="150000"/>
              </a:lnSpc>
              <a:buNone/>
            </a:pPr>
            <a:r>
              <a:rPr lang="en-US" sz="2400" dirty="0">
                <a:latin typeface="Times New Roman" panose="02020603050405020304" pitchFamily="18" charset="0"/>
                <a:cs typeface="Times New Roman" panose="02020603050405020304" pitchFamily="18" charset="0"/>
              </a:rPr>
              <a:t>4. Combine, refine, and improve ideas:- Build on ideas, and draw connections between different suggestions to further the problem solving process. Brainstorming techniques and processes helps your team innovate and work</a:t>
            </a:r>
            <a:endParaRPr lang="en-IN" sz="2400" dirty="0">
              <a:latin typeface="Times New Roman" panose="02020603050405020304" pitchFamily="18" charset="0"/>
              <a:cs typeface="Times New Roman" panose="02020603050405020304" pitchFamily="18" charset="0"/>
            </a:endParaRPr>
          </a:p>
          <a:p>
            <a:endParaRPr lang="en-IN" dirty="0"/>
          </a:p>
        </p:txBody>
      </p:sp>
    </p:spTree>
    <p:extLst>
      <p:ext uri="{BB962C8B-B14F-4D97-AF65-F5344CB8AC3E}">
        <p14:creationId xmlns:p14="http://schemas.microsoft.com/office/powerpoint/2010/main" val="10208532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6B780C-14C1-74C9-C894-1B5985C883D5}"/>
              </a:ext>
            </a:extLst>
          </p:cNvPr>
          <p:cNvSpPr>
            <a:spLocks noGrp="1"/>
          </p:cNvSpPr>
          <p:nvPr>
            <p:ph type="title"/>
          </p:nvPr>
        </p:nvSpPr>
        <p:spPr>
          <a:xfrm>
            <a:off x="838200" y="365126"/>
            <a:ext cx="10515600" cy="681250"/>
          </a:xfrm>
        </p:spPr>
        <p:txBody>
          <a:bodyPr>
            <a:normAutofit/>
          </a:bodyPr>
          <a:lstStyle/>
          <a:p>
            <a:r>
              <a:rPr lang="en-IN" dirty="0">
                <a:latin typeface="Times New Roman" panose="02020603050405020304" pitchFamily="18" charset="0"/>
                <a:cs typeface="Times New Roman" panose="02020603050405020304" pitchFamily="18" charset="0"/>
              </a:rPr>
              <a:t>Importance:</a:t>
            </a:r>
          </a:p>
        </p:txBody>
      </p:sp>
      <p:sp>
        <p:nvSpPr>
          <p:cNvPr id="3" name="Content Placeholder 2">
            <a:extLst>
              <a:ext uri="{FF2B5EF4-FFF2-40B4-BE49-F238E27FC236}">
                <a16:creationId xmlns:a16="http://schemas.microsoft.com/office/drawing/2014/main" id="{6B6D5C43-6D76-8F23-A8B9-9D213FA8910F}"/>
              </a:ext>
            </a:extLst>
          </p:cNvPr>
          <p:cNvSpPr>
            <a:spLocks noGrp="1"/>
          </p:cNvSpPr>
          <p:nvPr>
            <p:ph idx="1"/>
          </p:nvPr>
        </p:nvSpPr>
        <p:spPr>
          <a:xfrm>
            <a:off x="838200" y="1131216"/>
            <a:ext cx="10515600" cy="5045747"/>
          </a:xfrm>
        </p:spPr>
        <p:txBody>
          <a:bodyPr>
            <a:noAutofit/>
          </a:bodyPr>
          <a:lstStyle/>
          <a:p>
            <a:pPr>
              <a:lnSpc>
                <a:spcPct val="170000"/>
              </a:lnSpc>
            </a:pPr>
            <a:r>
              <a:rPr lang="en-US" sz="2400" dirty="0">
                <a:latin typeface="Times New Roman" panose="02020603050405020304" pitchFamily="18" charset="0"/>
                <a:cs typeface="Times New Roman" panose="02020603050405020304" pitchFamily="18" charset="0"/>
              </a:rPr>
              <a:t>Brainstorming allows people to think more freely, without fear of judgment.</a:t>
            </a:r>
          </a:p>
          <a:p>
            <a:pPr>
              <a:lnSpc>
                <a:spcPct val="170000"/>
              </a:lnSpc>
            </a:pPr>
            <a:r>
              <a:rPr lang="en-US" sz="2400" dirty="0">
                <a:latin typeface="Times New Roman" panose="02020603050405020304" pitchFamily="18" charset="0"/>
                <a:cs typeface="Times New Roman" panose="02020603050405020304" pitchFamily="18" charset="0"/>
              </a:rPr>
              <a:t>Brainstorming encourages open and ongoing collaboration to solve problems and generate innovative ideas.</a:t>
            </a:r>
          </a:p>
          <a:p>
            <a:pPr>
              <a:lnSpc>
                <a:spcPct val="170000"/>
              </a:lnSpc>
            </a:pPr>
            <a:r>
              <a:rPr lang="en-US" sz="2400" dirty="0">
                <a:latin typeface="Times New Roman" panose="02020603050405020304" pitchFamily="18" charset="0"/>
                <a:cs typeface="Times New Roman" panose="02020603050405020304" pitchFamily="18" charset="0"/>
              </a:rPr>
              <a:t>Brainstorming helps teams generate a large number of ideas quickly, which can be refined and merged to create the ideal solution.</a:t>
            </a:r>
          </a:p>
          <a:p>
            <a:pPr>
              <a:lnSpc>
                <a:spcPct val="170000"/>
              </a:lnSpc>
            </a:pPr>
            <a:r>
              <a:rPr lang="en-US" sz="2400" dirty="0">
                <a:latin typeface="Times New Roman" panose="02020603050405020304" pitchFamily="18" charset="0"/>
                <a:cs typeface="Times New Roman" panose="02020603050405020304" pitchFamily="18" charset="0"/>
              </a:rPr>
              <a:t>Brainstorming allows teams to reach conclusions by consensus, leading to a more well-rounded and better informed path forward.</a:t>
            </a:r>
          </a:p>
        </p:txBody>
      </p:sp>
    </p:spTree>
    <p:extLst>
      <p:ext uri="{BB962C8B-B14F-4D97-AF65-F5344CB8AC3E}">
        <p14:creationId xmlns:p14="http://schemas.microsoft.com/office/powerpoint/2010/main" val="35139336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06952E-34F5-1E90-A423-2D6E4843FEBD}"/>
              </a:ext>
            </a:extLst>
          </p:cNvPr>
          <p:cNvSpPr>
            <a:spLocks noGrp="1"/>
          </p:cNvSpPr>
          <p:nvPr>
            <p:ph type="title"/>
          </p:nvPr>
        </p:nvSpPr>
        <p:spPr/>
        <p:txBody>
          <a:bodyPr>
            <a:normAutofit/>
          </a:bodyPr>
          <a:lstStyle/>
          <a:p>
            <a:r>
              <a:rPr lang="en-IN" sz="4000" dirty="0">
                <a:latin typeface="Times New Roman" panose="02020603050405020304" pitchFamily="18" charset="0"/>
                <a:cs typeface="Times New Roman" panose="02020603050405020304" pitchFamily="18" charset="0"/>
              </a:rPr>
              <a:t>Continue…</a:t>
            </a:r>
          </a:p>
        </p:txBody>
      </p:sp>
      <p:sp>
        <p:nvSpPr>
          <p:cNvPr id="3" name="Content Placeholder 2">
            <a:extLst>
              <a:ext uri="{FF2B5EF4-FFF2-40B4-BE49-F238E27FC236}">
                <a16:creationId xmlns:a16="http://schemas.microsoft.com/office/drawing/2014/main" id="{6F30D323-5D2C-8AD2-C431-F33E3465C41B}"/>
              </a:ext>
            </a:extLst>
          </p:cNvPr>
          <p:cNvSpPr>
            <a:spLocks noGrp="1"/>
          </p:cNvSpPr>
          <p:nvPr>
            <p:ph idx="1"/>
          </p:nvPr>
        </p:nvSpPr>
        <p:spPr/>
        <p:txBody>
          <a:bodyPr>
            <a:normAutofit lnSpcReduction="10000"/>
          </a:bodyPr>
          <a:lstStyle/>
          <a:p>
            <a:pPr>
              <a:lnSpc>
                <a:spcPct val="150000"/>
              </a:lnSpc>
            </a:pPr>
            <a:r>
              <a:rPr lang="en-US" sz="2400" dirty="0">
                <a:latin typeface="Times New Roman" panose="02020603050405020304" pitchFamily="18" charset="0"/>
                <a:cs typeface="Times New Roman" panose="02020603050405020304" pitchFamily="18" charset="0"/>
              </a:rPr>
              <a:t>Brainstorming introduces different perspectives, and opens the door to out-of-the-box innovations.</a:t>
            </a:r>
          </a:p>
          <a:p>
            <a:pPr>
              <a:lnSpc>
                <a:spcPct val="150000"/>
              </a:lnSpc>
            </a:pPr>
            <a:r>
              <a:rPr lang="en-US" sz="2400" dirty="0">
                <a:latin typeface="Times New Roman" panose="02020603050405020304" pitchFamily="18" charset="0"/>
                <a:cs typeface="Times New Roman" panose="02020603050405020304" pitchFamily="18" charset="0"/>
              </a:rPr>
              <a:t>Brainstorming helps team members get ideas out of their heads and into the world, where they can be expanded upon, refined, and put into action.</a:t>
            </a:r>
          </a:p>
          <a:p>
            <a:pPr>
              <a:lnSpc>
                <a:spcPct val="150000"/>
              </a:lnSpc>
            </a:pPr>
            <a:r>
              <a:rPr lang="en-US" sz="2400" dirty="0">
                <a:latin typeface="Times New Roman" panose="02020603050405020304" pitchFamily="18" charset="0"/>
                <a:cs typeface="Times New Roman" panose="02020603050405020304" pitchFamily="18" charset="0"/>
              </a:rPr>
              <a:t>Brainstorming is great for team building. No one person has ownership over the results, enabling an absolute team effort.</a:t>
            </a:r>
            <a:endParaRPr lang="en-IN" sz="2400" dirty="0">
              <a:latin typeface="Times New Roman" panose="02020603050405020304" pitchFamily="18" charset="0"/>
              <a:cs typeface="Times New Roman" panose="02020603050405020304" pitchFamily="18" charset="0"/>
            </a:endParaRPr>
          </a:p>
          <a:p>
            <a:endParaRPr lang="en-IN" dirty="0"/>
          </a:p>
        </p:txBody>
      </p:sp>
    </p:spTree>
    <p:extLst>
      <p:ext uri="{BB962C8B-B14F-4D97-AF65-F5344CB8AC3E}">
        <p14:creationId xmlns:p14="http://schemas.microsoft.com/office/powerpoint/2010/main" val="32537327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63F244-9DE1-FBF6-D4CE-BFE20AEFDF4E}"/>
              </a:ext>
            </a:extLst>
          </p:cNvPr>
          <p:cNvSpPr>
            <a:spLocks noGrp="1"/>
          </p:cNvSpPr>
          <p:nvPr>
            <p:ph type="title"/>
          </p:nvPr>
        </p:nvSpPr>
        <p:spPr>
          <a:xfrm>
            <a:off x="838200" y="305274"/>
            <a:ext cx="10515600" cy="684540"/>
          </a:xfrm>
        </p:spPr>
        <p:txBody>
          <a:bodyPr>
            <a:normAutofit fontScale="90000"/>
          </a:bodyPr>
          <a:lstStyle/>
          <a:p>
            <a:r>
              <a:rPr lang="en-IN" sz="4000" dirty="0">
                <a:latin typeface="Times New Roman" panose="02020603050405020304" pitchFamily="18" charset="0"/>
                <a:cs typeface="Times New Roman" panose="02020603050405020304" pitchFamily="18" charset="0"/>
              </a:rPr>
              <a:t>Advantages of Brainstorming:</a:t>
            </a:r>
          </a:p>
        </p:txBody>
      </p:sp>
      <p:sp>
        <p:nvSpPr>
          <p:cNvPr id="3" name="Content Placeholder 2">
            <a:extLst>
              <a:ext uri="{FF2B5EF4-FFF2-40B4-BE49-F238E27FC236}">
                <a16:creationId xmlns:a16="http://schemas.microsoft.com/office/drawing/2014/main" id="{65395AEC-49CC-2C61-399C-EA846B2A4FEF}"/>
              </a:ext>
            </a:extLst>
          </p:cNvPr>
          <p:cNvSpPr>
            <a:spLocks noGrp="1"/>
          </p:cNvSpPr>
          <p:nvPr>
            <p:ph idx="1"/>
          </p:nvPr>
        </p:nvSpPr>
        <p:spPr>
          <a:xfrm>
            <a:off x="838200" y="989814"/>
            <a:ext cx="10515600" cy="5505253"/>
          </a:xfrm>
        </p:spPr>
        <p:txBody>
          <a:bodyPr>
            <a:noAutofit/>
          </a:bodyPr>
          <a:lstStyle/>
          <a:p>
            <a:pPr marL="0" indent="0" algn="just">
              <a:lnSpc>
                <a:spcPct val="160000"/>
              </a:lnSpc>
              <a:buNone/>
            </a:pPr>
            <a:r>
              <a:rPr lang="en-US" sz="2200" dirty="0">
                <a:latin typeface="Times New Roman" panose="02020603050405020304" pitchFamily="18" charset="0"/>
                <a:cs typeface="Times New Roman" panose="02020603050405020304" pitchFamily="18" charset="0"/>
              </a:rPr>
              <a:t>Brainstorming is a creative process that can be undertaken individually but is mainly used in a group setting. It is used to work through ideas to find a solution to a problem or situation. It is a powerful way to generate, share and maximize new ideas. Brainstorming provides many advantages to the process of sorting through problems.</a:t>
            </a:r>
          </a:p>
          <a:p>
            <a:pPr marL="457200" indent="-457200" algn="just">
              <a:lnSpc>
                <a:spcPct val="160000"/>
              </a:lnSpc>
              <a:buAutoNum type="arabicPeriod"/>
            </a:pPr>
            <a:r>
              <a:rPr lang="en-US" sz="2200" dirty="0">
                <a:latin typeface="Times New Roman" panose="02020603050405020304" pitchFamily="18" charset="0"/>
                <a:cs typeface="Times New Roman" panose="02020603050405020304" pitchFamily="18" charset="0"/>
              </a:rPr>
              <a:t>Encouraged Creative Thinking </a:t>
            </a:r>
          </a:p>
          <a:p>
            <a:pPr marL="457200" indent="-457200" algn="just">
              <a:lnSpc>
                <a:spcPct val="160000"/>
              </a:lnSpc>
              <a:buAutoNum type="arabicPeriod"/>
            </a:pPr>
            <a:r>
              <a:rPr lang="en-US" sz="2200" dirty="0">
                <a:latin typeface="Times New Roman" panose="02020603050405020304" pitchFamily="18" charset="0"/>
                <a:cs typeface="Times New Roman" panose="02020603050405020304" pitchFamily="18" charset="0"/>
              </a:rPr>
              <a:t>All ideas are accepted </a:t>
            </a:r>
          </a:p>
          <a:p>
            <a:pPr marL="457200" indent="-457200" algn="just">
              <a:lnSpc>
                <a:spcPct val="160000"/>
              </a:lnSpc>
              <a:buAutoNum type="arabicPeriod"/>
            </a:pPr>
            <a:r>
              <a:rPr lang="en-US" sz="2200" dirty="0">
                <a:latin typeface="Times New Roman" panose="02020603050405020304" pitchFamily="18" charset="0"/>
                <a:cs typeface="Times New Roman" panose="02020603050405020304" pitchFamily="18" charset="0"/>
              </a:rPr>
              <a:t>Makes everyone part of team</a:t>
            </a:r>
          </a:p>
          <a:p>
            <a:pPr marL="457200" indent="-457200" algn="just">
              <a:lnSpc>
                <a:spcPct val="160000"/>
              </a:lnSpc>
              <a:buAutoNum type="arabicPeriod"/>
            </a:pPr>
            <a:r>
              <a:rPr lang="en-US" sz="2200" dirty="0">
                <a:latin typeface="Times New Roman" panose="02020603050405020304" pitchFamily="18" charset="0"/>
                <a:cs typeface="Times New Roman" panose="02020603050405020304" pitchFamily="18" charset="0"/>
              </a:rPr>
              <a:t>Exciting </a:t>
            </a:r>
          </a:p>
          <a:p>
            <a:pPr marL="457200" indent="-457200" algn="just">
              <a:lnSpc>
                <a:spcPct val="160000"/>
              </a:lnSpc>
              <a:buAutoNum type="arabicPeriod"/>
            </a:pPr>
            <a:r>
              <a:rPr lang="en-US" sz="2200" dirty="0">
                <a:latin typeface="Times New Roman" panose="02020603050405020304" pitchFamily="18" charset="0"/>
                <a:cs typeface="Times New Roman" panose="02020603050405020304" pitchFamily="18" charset="0"/>
              </a:rPr>
              <a:t>It makes the solution of the problem easy</a:t>
            </a:r>
            <a:endParaRPr lang="en-IN" sz="2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513360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12"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12"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12"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12" fill="hold"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 calcmode="lin" valueType="num">
                                      <p:cBhvr additive="base">
                                        <p:cTn id="25" dur="500" fill="hold"/>
                                        <p:tgtEl>
                                          <p:spTgt spid="3">
                                            <p:txEl>
                                              <p:pRg st="4" end="4"/>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12" fill="hold" nodeType="clickEffect">
                                  <p:stCondLst>
                                    <p:cond delay="0"/>
                                  </p:stCondLst>
                                  <p:childTnLst>
                                    <p:set>
                                      <p:cBhvr>
                                        <p:cTn id="30" dur="1" fill="hold">
                                          <p:stCondLst>
                                            <p:cond delay="0"/>
                                          </p:stCondLst>
                                        </p:cTn>
                                        <p:tgtEl>
                                          <p:spTgt spid="3">
                                            <p:txEl>
                                              <p:pRg st="5" end="5"/>
                                            </p:txEl>
                                          </p:spTgt>
                                        </p:tgtEl>
                                        <p:attrNameLst>
                                          <p:attrName>style.visibility</p:attrName>
                                        </p:attrNameLst>
                                      </p:cBhvr>
                                      <p:to>
                                        <p:strVal val="visible"/>
                                      </p:to>
                                    </p:set>
                                    <p:anim calcmode="lin" valueType="num">
                                      <p:cBhvr additive="base">
                                        <p:cTn id="31" dur="500" fill="hold"/>
                                        <p:tgtEl>
                                          <p:spTgt spid="3">
                                            <p:txEl>
                                              <p:pRg st="5" end="5"/>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elestial">
  <a:themeElements>
    <a:clrScheme name="Celestial">
      <a:dk1>
        <a:sysClr val="windowText" lastClr="000000"/>
      </a:dk1>
      <a:lt1>
        <a:sysClr val="window" lastClr="FFFFFF"/>
      </a:lt1>
      <a:dk2>
        <a:srgbClr val="18276C"/>
      </a:dk2>
      <a:lt2>
        <a:srgbClr val="EBEBEB"/>
      </a:lt2>
      <a:accent1>
        <a:srgbClr val="AC3EC1"/>
      </a:accent1>
      <a:accent2>
        <a:srgbClr val="477BD1"/>
      </a:accent2>
      <a:accent3>
        <a:srgbClr val="46B298"/>
      </a:accent3>
      <a:accent4>
        <a:srgbClr val="90BA4C"/>
      </a:accent4>
      <a:accent5>
        <a:srgbClr val="DD9D31"/>
      </a:accent5>
      <a:accent6>
        <a:srgbClr val="E25247"/>
      </a:accent6>
      <a:hlink>
        <a:srgbClr val="C573D2"/>
      </a:hlink>
      <a:folHlink>
        <a:srgbClr val="CCAEE8"/>
      </a:folHlink>
    </a:clrScheme>
    <a:fontScheme name="Celestial">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elestial">
      <a:fillStyleLst>
        <a:solidFill>
          <a:schemeClr val="phClr"/>
        </a:solidFill>
        <a:gradFill rotWithShape="1">
          <a:gsLst>
            <a:gs pos="0">
              <a:schemeClr val="phClr">
                <a:tint val="70000"/>
                <a:lumMod val="110000"/>
              </a:schemeClr>
            </a:gs>
            <a:gs pos="100000">
              <a:schemeClr val="phClr">
                <a:tint val="82000"/>
                <a:alpha val="74000"/>
              </a:schemeClr>
            </a:gs>
          </a:gsLst>
          <a:lin ang="5400000" scaled="0"/>
        </a:gradFill>
        <a:gradFill rotWithShape="1">
          <a:gsLst>
            <a:gs pos="0">
              <a:schemeClr val="phClr">
                <a:tint val="98000"/>
                <a:lumMod val="100000"/>
              </a:schemeClr>
            </a:gs>
            <a:gs pos="100000">
              <a:schemeClr val="phClr">
                <a:shade val="88000"/>
                <a:lumMod val="88000"/>
              </a:schemeClr>
            </a:gs>
          </a:gsLst>
          <a:lin ang="5400000" scaled="1"/>
        </a:gradFill>
      </a:fillStyleLst>
      <a:lnStyleLst>
        <a:ln w="9525"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65000"/>
              </a:srgbClr>
            </a:outerShdw>
          </a:effectLst>
          <a:scene3d>
            <a:camera prst="orthographicFront">
              <a:rot lat="0" lon="0" rev="0"/>
            </a:camera>
            <a:lightRig rig="threePt" dir="tl">
              <a:rot lat="0" lon="0" rev="1200000"/>
            </a:lightRig>
          </a:scene3d>
          <a:sp3d>
            <a:bevelT w="38100" h="12700"/>
          </a:sp3d>
        </a:effectStyle>
      </a:effectStyleLst>
      <a:bgFillStyleLst>
        <a:solidFill>
          <a:schemeClr val="phClr"/>
        </a:solidFill>
        <a:gradFill rotWithShape="1">
          <a:gsLst>
            <a:gs pos="0">
              <a:schemeClr val="phClr">
                <a:tint val="90000"/>
                <a:shade val="96000"/>
                <a:hueMod val="100000"/>
                <a:satMod val="180000"/>
                <a:lumMod val="110000"/>
              </a:schemeClr>
            </a:gs>
            <a:gs pos="100000">
              <a:schemeClr val="phClr">
                <a:shade val="96000"/>
                <a:satMod val="160000"/>
                <a:lumMod val="100000"/>
              </a:schemeClr>
            </a:gs>
          </a:gsLst>
          <a:lin ang="4740000" scaled="1"/>
        </a:gradFill>
        <a:blipFill>
          <a:blip xmlns:r="http://schemas.openxmlformats.org/officeDocument/2006/relationships" r:embed="rId1"/>
          <a:stretch/>
        </a:blipFill>
      </a:bgFillStyleLst>
    </a:fmtScheme>
  </a:themeElements>
  <a:objectDefaults/>
  <a:extraClrSchemeLst/>
  <a:extLst>
    <a:ext uri="{05A4C25C-085E-4340-85A3-A5531E510DB2}">
      <thm15:themeFamily xmlns:thm15="http://schemas.microsoft.com/office/thememl/2012/main" name="Celestial" id="{C4BB2A3D-0E93-4C5F-B0D2-9D3FCE089CC5}" vid="{42E5908D-19A2-46FD-89FA-638B126129EF}"/>
    </a:ext>
  </a:extLst>
</a:theme>
</file>

<file path=docProps/app.xml><?xml version="1.0" encoding="utf-8"?>
<Properties xmlns="http://schemas.openxmlformats.org/officeDocument/2006/extended-properties" xmlns:vt="http://schemas.openxmlformats.org/officeDocument/2006/docPropsVTypes">
  <Template>Celestial</Template>
  <TotalTime>47</TotalTime>
  <Words>948</Words>
  <Application>Microsoft Office PowerPoint</Application>
  <PresentationFormat>Widescreen</PresentationFormat>
  <Paragraphs>47</Paragraphs>
  <Slides>13</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13</vt:i4>
      </vt:variant>
    </vt:vector>
  </HeadingPairs>
  <TitlesOfParts>
    <vt:vector size="18" baseType="lpstr">
      <vt:lpstr>Arial</vt:lpstr>
      <vt:lpstr>Calibri</vt:lpstr>
      <vt:lpstr>Calibri Light</vt:lpstr>
      <vt:lpstr>Times New Roman</vt:lpstr>
      <vt:lpstr>Celestial</vt:lpstr>
      <vt:lpstr>Permissive Style of Teaching: Brainstorming Method </vt:lpstr>
      <vt:lpstr>Introduction:</vt:lpstr>
      <vt:lpstr>Meaning of Brain-Storming:</vt:lpstr>
      <vt:lpstr> Definitions: </vt:lpstr>
      <vt:lpstr>Principles of Brainstorming:</vt:lpstr>
      <vt:lpstr>Continue….</vt:lpstr>
      <vt:lpstr>Importance:</vt:lpstr>
      <vt:lpstr>Continue…</vt:lpstr>
      <vt:lpstr>Advantages of Brainstorming:</vt:lpstr>
      <vt:lpstr>Limitations: </vt:lpstr>
      <vt:lpstr>Continue…</vt:lpstr>
      <vt:lpstr>Conclusion: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Sanjib Das</dc:creator>
  <cp:lastModifiedBy>Sanjib Das</cp:lastModifiedBy>
  <cp:revision>1</cp:revision>
  <dcterms:created xsi:type="dcterms:W3CDTF">2024-06-12T03:16:01Z</dcterms:created>
  <dcterms:modified xsi:type="dcterms:W3CDTF">2024-06-12T04:03:31Z</dcterms:modified>
</cp:coreProperties>
</file>