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45"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1" d="100"/>
          <a:sy n="81" d="100"/>
        </p:scale>
        <p:origin x="725" y="53"/>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20"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anjib Das" userId="cfa4146ac384c9ff" providerId="LiveId" clId="{F489DA25-5AF4-49BD-9AA1-A3B57E6B719D}"/>
    <pc:docChg chg="undo custSel addSld modSld">
      <pc:chgData name="Sanjib Das" userId="cfa4146ac384c9ff" providerId="LiveId" clId="{F489DA25-5AF4-49BD-9AA1-A3B57E6B719D}" dt="2024-06-09T07:12:03.957" v="1096"/>
      <pc:docMkLst>
        <pc:docMk/>
      </pc:docMkLst>
      <pc:sldChg chg="modSp new mod">
        <pc:chgData name="Sanjib Das" userId="cfa4146ac384c9ff" providerId="LiveId" clId="{F489DA25-5AF4-49BD-9AA1-A3B57E6B719D}" dt="2024-06-09T07:05:45.126" v="1054" actId="27636"/>
        <pc:sldMkLst>
          <pc:docMk/>
          <pc:sldMk cId="2587024063" sldId="256"/>
        </pc:sldMkLst>
        <pc:spChg chg="mod">
          <ac:chgData name="Sanjib Das" userId="cfa4146ac384c9ff" providerId="LiveId" clId="{F489DA25-5AF4-49BD-9AA1-A3B57E6B719D}" dt="2024-06-09T07:05:45.126" v="1054" actId="27636"/>
          <ac:spMkLst>
            <pc:docMk/>
            <pc:sldMk cId="2587024063" sldId="256"/>
            <ac:spMk id="2" creationId="{02DF9E5E-8EFF-DEDD-50A4-329CF04728DB}"/>
          </ac:spMkLst>
        </pc:spChg>
        <pc:spChg chg="mod">
          <ac:chgData name="Sanjib Das" userId="cfa4146ac384c9ff" providerId="LiveId" clId="{F489DA25-5AF4-49BD-9AA1-A3B57E6B719D}" dt="2024-06-09T06:28:46.654" v="853" actId="255"/>
          <ac:spMkLst>
            <pc:docMk/>
            <pc:sldMk cId="2587024063" sldId="256"/>
            <ac:spMk id="3" creationId="{2363C56C-0BE3-DFE1-0DC3-8807C0AAC5AD}"/>
          </ac:spMkLst>
        </pc:spChg>
      </pc:sldChg>
      <pc:sldChg chg="modSp new mod">
        <pc:chgData name="Sanjib Das" userId="cfa4146ac384c9ff" providerId="LiveId" clId="{F489DA25-5AF4-49BD-9AA1-A3B57E6B719D}" dt="2024-06-09T06:20:39.962" v="643" actId="313"/>
        <pc:sldMkLst>
          <pc:docMk/>
          <pc:sldMk cId="3386886695" sldId="257"/>
        </pc:sldMkLst>
        <pc:spChg chg="mod">
          <ac:chgData name="Sanjib Das" userId="cfa4146ac384c9ff" providerId="LiveId" clId="{F489DA25-5AF4-49BD-9AA1-A3B57E6B719D}" dt="2024-06-08T18:09:39.719" v="31" actId="2711"/>
          <ac:spMkLst>
            <pc:docMk/>
            <pc:sldMk cId="3386886695" sldId="257"/>
            <ac:spMk id="2" creationId="{768A56FD-D966-4709-E278-122ED22F82D6}"/>
          </ac:spMkLst>
        </pc:spChg>
        <pc:spChg chg="mod">
          <ac:chgData name="Sanjib Das" userId="cfa4146ac384c9ff" providerId="LiveId" clId="{F489DA25-5AF4-49BD-9AA1-A3B57E6B719D}" dt="2024-06-09T06:20:39.962" v="643" actId="313"/>
          <ac:spMkLst>
            <pc:docMk/>
            <pc:sldMk cId="3386886695" sldId="257"/>
            <ac:spMk id="3" creationId="{A36BFB88-0698-8A33-AA3C-0E2487DCEDB2}"/>
          </ac:spMkLst>
        </pc:spChg>
      </pc:sldChg>
      <pc:sldChg chg="modSp new mod">
        <pc:chgData name="Sanjib Das" userId="cfa4146ac384c9ff" providerId="LiveId" clId="{F489DA25-5AF4-49BD-9AA1-A3B57E6B719D}" dt="2024-06-09T07:07:13.603" v="1072" actId="27636"/>
        <pc:sldMkLst>
          <pc:docMk/>
          <pc:sldMk cId="1223304783" sldId="258"/>
        </pc:sldMkLst>
        <pc:spChg chg="mod">
          <ac:chgData name="Sanjib Das" userId="cfa4146ac384c9ff" providerId="LiveId" clId="{F489DA25-5AF4-49BD-9AA1-A3B57E6B719D}" dt="2024-06-09T07:07:13.603" v="1072" actId="27636"/>
          <ac:spMkLst>
            <pc:docMk/>
            <pc:sldMk cId="1223304783" sldId="258"/>
            <ac:spMk id="2" creationId="{6B65375F-CAF6-0CAA-1B97-BB93BD603BEA}"/>
          </ac:spMkLst>
        </pc:spChg>
        <pc:spChg chg="mod">
          <ac:chgData name="Sanjib Das" userId="cfa4146ac384c9ff" providerId="LiveId" clId="{F489DA25-5AF4-49BD-9AA1-A3B57E6B719D}" dt="2024-06-09T06:05:24.450" v="387" actId="255"/>
          <ac:spMkLst>
            <pc:docMk/>
            <pc:sldMk cId="1223304783" sldId="258"/>
            <ac:spMk id="3" creationId="{80AF8B8D-C184-13B9-3CAD-51B43B3AE9B5}"/>
          </ac:spMkLst>
        </pc:spChg>
      </pc:sldChg>
      <pc:sldChg chg="modSp new mod modTransition modAnim">
        <pc:chgData name="Sanjib Das" userId="cfa4146ac384c9ff" providerId="LiveId" clId="{F489DA25-5AF4-49BD-9AA1-A3B57E6B719D}" dt="2024-06-09T07:07:13.641" v="1073" actId="27636"/>
        <pc:sldMkLst>
          <pc:docMk/>
          <pc:sldMk cId="4206150663" sldId="259"/>
        </pc:sldMkLst>
        <pc:spChg chg="mod">
          <ac:chgData name="Sanjib Das" userId="cfa4146ac384c9ff" providerId="LiveId" clId="{F489DA25-5AF4-49BD-9AA1-A3B57E6B719D}" dt="2024-06-09T07:07:13.641" v="1073" actId="27636"/>
          <ac:spMkLst>
            <pc:docMk/>
            <pc:sldMk cId="4206150663" sldId="259"/>
            <ac:spMk id="2" creationId="{E3848C3E-BAB7-FA4B-F6C7-1034D10E9050}"/>
          </ac:spMkLst>
        </pc:spChg>
        <pc:spChg chg="mod">
          <ac:chgData name="Sanjib Das" userId="cfa4146ac384c9ff" providerId="LiveId" clId="{F489DA25-5AF4-49BD-9AA1-A3B57E6B719D}" dt="2024-06-09T06:39:36.897" v="904" actId="20577"/>
          <ac:spMkLst>
            <pc:docMk/>
            <pc:sldMk cId="4206150663" sldId="259"/>
            <ac:spMk id="3" creationId="{D5501AB8-1071-442C-FFD9-402ED152AF81}"/>
          </ac:spMkLst>
        </pc:spChg>
      </pc:sldChg>
      <pc:sldChg chg="modSp new mod modAnim">
        <pc:chgData name="Sanjib Das" userId="cfa4146ac384c9ff" providerId="LiveId" clId="{F489DA25-5AF4-49BD-9AA1-A3B57E6B719D}" dt="2024-06-09T07:07:13.489" v="1071"/>
        <pc:sldMkLst>
          <pc:docMk/>
          <pc:sldMk cId="2095878796" sldId="260"/>
        </pc:sldMkLst>
        <pc:spChg chg="mod">
          <ac:chgData name="Sanjib Das" userId="cfa4146ac384c9ff" providerId="LiveId" clId="{F489DA25-5AF4-49BD-9AA1-A3B57E6B719D}" dt="2024-06-09T07:07:13.489" v="1071"/>
          <ac:spMkLst>
            <pc:docMk/>
            <pc:sldMk cId="2095878796" sldId="260"/>
            <ac:spMk id="2" creationId="{55848E4C-0EAF-DEBE-BE60-E3BE385A7C72}"/>
          </ac:spMkLst>
        </pc:spChg>
        <pc:spChg chg="mod">
          <ac:chgData name="Sanjib Das" userId="cfa4146ac384c9ff" providerId="LiveId" clId="{F489DA25-5AF4-49BD-9AA1-A3B57E6B719D}" dt="2024-06-09T07:05:45.216" v="1057" actId="27636"/>
          <ac:spMkLst>
            <pc:docMk/>
            <pc:sldMk cId="2095878796" sldId="260"/>
            <ac:spMk id="3" creationId="{B5651CF3-3FC4-983E-3ECA-0624B1671870}"/>
          </ac:spMkLst>
        </pc:spChg>
      </pc:sldChg>
      <pc:sldChg chg="modSp new mod modAnim">
        <pc:chgData name="Sanjib Das" userId="cfa4146ac384c9ff" providerId="LiveId" clId="{F489DA25-5AF4-49BD-9AA1-A3B57E6B719D}" dt="2024-06-09T07:07:13.651" v="1074" actId="27636"/>
        <pc:sldMkLst>
          <pc:docMk/>
          <pc:sldMk cId="3853860461" sldId="261"/>
        </pc:sldMkLst>
        <pc:spChg chg="mod">
          <ac:chgData name="Sanjib Das" userId="cfa4146ac384c9ff" providerId="LiveId" clId="{F489DA25-5AF4-49BD-9AA1-A3B57E6B719D}" dt="2024-06-09T07:07:13.651" v="1074" actId="27636"/>
          <ac:spMkLst>
            <pc:docMk/>
            <pc:sldMk cId="3853860461" sldId="261"/>
            <ac:spMk id="2" creationId="{EEAD5A71-ABFE-75BC-95D5-A3F2EAFA3111}"/>
          </ac:spMkLst>
        </pc:spChg>
        <pc:spChg chg="mod">
          <ac:chgData name="Sanjib Das" userId="cfa4146ac384c9ff" providerId="LiveId" clId="{F489DA25-5AF4-49BD-9AA1-A3B57E6B719D}" dt="2024-06-09T07:06:52.087" v="1067" actId="27636"/>
          <ac:spMkLst>
            <pc:docMk/>
            <pc:sldMk cId="3853860461" sldId="261"/>
            <ac:spMk id="3" creationId="{9E077C75-EB2A-D51A-ADF4-9987A5BDB524}"/>
          </ac:spMkLst>
        </pc:spChg>
      </pc:sldChg>
      <pc:sldChg chg="modSp new mod modAnim">
        <pc:chgData name="Sanjib Das" userId="cfa4146ac384c9ff" providerId="LiveId" clId="{F489DA25-5AF4-49BD-9AA1-A3B57E6B719D}" dt="2024-06-09T07:12:03.957" v="1096"/>
        <pc:sldMkLst>
          <pc:docMk/>
          <pc:sldMk cId="994677719" sldId="262"/>
        </pc:sldMkLst>
        <pc:spChg chg="mod">
          <ac:chgData name="Sanjib Das" userId="cfa4146ac384c9ff" providerId="LiveId" clId="{F489DA25-5AF4-49BD-9AA1-A3B57E6B719D}" dt="2024-06-09T07:04:36.856" v="1049" actId="27636"/>
          <ac:spMkLst>
            <pc:docMk/>
            <pc:sldMk cId="994677719" sldId="262"/>
            <ac:spMk id="2" creationId="{39502649-8E36-7B96-1F9F-CBB61A6CE2DA}"/>
          </ac:spMkLst>
        </pc:spChg>
        <pc:spChg chg="mod">
          <ac:chgData name="Sanjib Das" userId="cfa4146ac384c9ff" providerId="LiveId" clId="{F489DA25-5AF4-49BD-9AA1-A3B57E6B719D}" dt="2024-06-09T07:00:53.247" v="1016" actId="20577"/>
          <ac:spMkLst>
            <pc:docMk/>
            <pc:sldMk cId="994677719" sldId="262"/>
            <ac:spMk id="3" creationId="{84781BE3-3784-3624-EDF9-E94241B10E93}"/>
          </ac:spMkLst>
        </pc:spChg>
      </pc:sldChg>
      <pc:sldChg chg="modSp new mod modAnim">
        <pc:chgData name="Sanjib Das" userId="cfa4146ac384c9ff" providerId="LiveId" clId="{F489DA25-5AF4-49BD-9AA1-A3B57E6B719D}" dt="2024-06-09T07:04:36.857" v="1050" actId="27636"/>
        <pc:sldMkLst>
          <pc:docMk/>
          <pc:sldMk cId="3470683746" sldId="263"/>
        </pc:sldMkLst>
        <pc:spChg chg="mod">
          <ac:chgData name="Sanjib Das" userId="cfa4146ac384c9ff" providerId="LiveId" clId="{F489DA25-5AF4-49BD-9AA1-A3B57E6B719D}" dt="2024-06-09T07:04:36.857" v="1050" actId="27636"/>
          <ac:spMkLst>
            <pc:docMk/>
            <pc:sldMk cId="3470683746" sldId="263"/>
            <ac:spMk id="2" creationId="{20B20B4B-784C-C142-397C-1EAE89DD18E8}"/>
          </ac:spMkLst>
        </pc:spChg>
        <pc:spChg chg="mod">
          <ac:chgData name="Sanjib Das" userId="cfa4146ac384c9ff" providerId="LiveId" clId="{F489DA25-5AF4-49BD-9AA1-A3B57E6B719D}" dt="2024-06-09T06:44:58.216" v="968" actId="20577"/>
          <ac:spMkLst>
            <pc:docMk/>
            <pc:sldMk cId="3470683746" sldId="263"/>
            <ac:spMk id="3" creationId="{3F1B9B46-31F0-78F2-82D0-1CEFFEA9DD27}"/>
          </ac:spMkLst>
        </pc:spChg>
      </pc:sldChg>
      <pc:sldChg chg="modSp new mod modAnim">
        <pc:chgData name="Sanjib Das" userId="cfa4146ac384c9ff" providerId="LiveId" clId="{F489DA25-5AF4-49BD-9AA1-A3B57E6B719D}" dt="2024-06-09T07:07:13.668" v="1076" actId="27636"/>
        <pc:sldMkLst>
          <pc:docMk/>
          <pc:sldMk cId="3762929950" sldId="264"/>
        </pc:sldMkLst>
        <pc:spChg chg="mod">
          <ac:chgData name="Sanjib Das" userId="cfa4146ac384c9ff" providerId="LiveId" clId="{F489DA25-5AF4-49BD-9AA1-A3B57E6B719D}" dt="2024-06-09T07:07:13.668" v="1076" actId="27636"/>
          <ac:spMkLst>
            <pc:docMk/>
            <pc:sldMk cId="3762929950" sldId="264"/>
            <ac:spMk id="2" creationId="{4038B83A-72D0-FE6D-D3B1-2F4F931A369C}"/>
          </ac:spMkLst>
        </pc:spChg>
        <pc:spChg chg="mod">
          <ac:chgData name="Sanjib Das" userId="cfa4146ac384c9ff" providerId="LiveId" clId="{F489DA25-5AF4-49BD-9AA1-A3B57E6B719D}" dt="2024-06-09T07:07:13.666" v="1075" actId="27636"/>
          <ac:spMkLst>
            <pc:docMk/>
            <pc:sldMk cId="3762929950" sldId="264"/>
            <ac:spMk id="3" creationId="{D433DA98-7BC8-8B71-5D69-C55D0B37E1E9}"/>
          </ac:spMkLst>
        </pc:spChg>
      </pc:sldChg>
      <pc:sldChg chg="modSp new mod modAnim">
        <pc:chgData name="Sanjib Das" userId="cfa4146ac384c9ff" providerId="LiveId" clId="{F489DA25-5AF4-49BD-9AA1-A3B57E6B719D}" dt="2024-06-09T07:07:13.673" v="1077" actId="27636"/>
        <pc:sldMkLst>
          <pc:docMk/>
          <pc:sldMk cId="3260338165" sldId="265"/>
        </pc:sldMkLst>
        <pc:spChg chg="mod">
          <ac:chgData name="Sanjib Das" userId="cfa4146ac384c9ff" providerId="LiveId" clId="{F489DA25-5AF4-49BD-9AA1-A3B57E6B719D}" dt="2024-06-09T07:07:13.673" v="1077" actId="27636"/>
          <ac:spMkLst>
            <pc:docMk/>
            <pc:sldMk cId="3260338165" sldId="265"/>
            <ac:spMk id="2" creationId="{19F1C589-35E4-9882-ED11-CF8769F0A3A5}"/>
          </ac:spMkLst>
        </pc:spChg>
        <pc:spChg chg="mod">
          <ac:chgData name="Sanjib Das" userId="cfa4146ac384c9ff" providerId="LiveId" clId="{F489DA25-5AF4-49BD-9AA1-A3B57E6B719D}" dt="2024-06-09T07:06:52.149" v="1068" actId="27636"/>
          <ac:spMkLst>
            <pc:docMk/>
            <pc:sldMk cId="3260338165" sldId="265"/>
            <ac:spMk id="3" creationId="{79D7A153-8734-B179-C61F-7B016DEFA109}"/>
          </ac:spMkLst>
        </pc:spChg>
      </pc:sldChg>
      <pc:sldChg chg="modSp new mod modAnim">
        <pc:chgData name="Sanjib Das" userId="cfa4146ac384c9ff" providerId="LiveId" clId="{F489DA25-5AF4-49BD-9AA1-A3B57E6B719D}" dt="2024-06-09T07:06:52.165" v="1069" actId="27636"/>
        <pc:sldMkLst>
          <pc:docMk/>
          <pc:sldMk cId="3927762770" sldId="266"/>
        </pc:sldMkLst>
        <pc:spChg chg="mod">
          <ac:chgData name="Sanjib Das" userId="cfa4146ac384c9ff" providerId="LiveId" clId="{F489DA25-5AF4-49BD-9AA1-A3B57E6B719D}" dt="2024-06-09T06:14:20.091" v="574" actId="14100"/>
          <ac:spMkLst>
            <pc:docMk/>
            <pc:sldMk cId="3927762770" sldId="266"/>
            <ac:spMk id="2" creationId="{EC848155-FCC8-A4B5-0F8B-9F4F72D0E3B8}"/>
          </ac:spMkLst>
        </pc:spChg>
        <pc:spChg chg="mod">
          <ac:chgData name="Sanjib Das" userId="cfa4146ac384c9ff" providerId="LiveId" clId="{F489DA25-5AF4-49BD-9AA1-A3B57E6B719D}" dt="2024-06-09T07:06:52.165" v="1069" actId="27636"/>
          <ac:spMkLst>
            <pc:docMk/>
            <pc:sldMk cId="3927762770" sldId="266"/>
            <ac:spMk id="3" creationId="{818D85C7-12B0-D0EA-9B42-1B5476E2BBDE}"/>
          </ac:spMkLst>
        </pc:spChg>
      </pc:sldChg>
      <pc:sldChg chg="modSp new mod modAnim">
        <pc:chgData name="Sanjib Das" userId="cfa4146ac384c9ff" providerId="LiveId" clId="{F489DA25-5AF4-49BD-9AA1-A3B57E6B719D}" dt="2024-06-09T07:07:13.688" v="1078" actId="27636"/>
        <pc:sldMkLst>
          <pc:docMk/>
          <pc:sldMk cId="2164258166" sldId="267"/>
        </pc:sldMkLst>
        <pc:spChg chg="mod">
          <ac:chgData name="Sanjib Das" userId="cfa4146ac384c9ff" providerId="LiveId" clId="{F489DA25-5AF4-49BD-9AA1-A3B57E6B719D}" dt="2024-06-09T07:07:13.688" v="1078" actId="27636"/>
          <ac:spMkLst>
            <pc:docMk/>
            <pc:sldMk cId="2164258166" sldId="267"/>
            <ac:spMk id="2" creationId="{8005D564-B352-969C-B458-D9DF3631E66A}"/>
          </ac:spMkLst>
        </pc:spChg>
        <pc:spChg chg="mod">
          <ac:chgData name="Sanjib Das" userId="cfa4146ac384c9ff" providerId="LiveId" clId="{F489DA25-5AF4-49BD-9AA1-A3B57E6B719D}" dt="2024-06-09T07:06:52.175" v="1070" actId="27636"/>
          <ac:spMkLst>
            <pc:docMk/>
            <pc:sldMk cId="2164258166" sldId="267"/>
            <ac:spMk id="3" creationId="{9853A9DA-6E04-C5B7-C375-64B409C58894}"/>
          </ac:spMkLst>
        </pc:spChg>
      </pc:sldChg>
      <pc:sldChg chg="modSp new mod">
        <pc:chgData name="Sanjib Das" userId="cfa4146ac384c9ff" providerId="LiveId" clId="{F489DA25-5AF4-49BD-9AA1-A3B57E6B719D}" dt="2024-06-09T06:19:21.320" v="634" actId="123"/>
        <pc:sldMkLst>
          <pc:docMk/>
          <pc:sldMk cId="3543641496" sldId="268"/>
        </pc:sldMkLst>
        <pc:spChg chg="mod">
          <ac:chgData name="Sanjib Das" userId="cfa4146ac384c9ff" providerId="LiveId" clId="{F489DA25-5AF4-49BD-9AA1-A3B57E6B719D}" dt="2024-06-09T06:18:32.022" v="626" actId="14100"/>
          <ac:spMkLst>
            <pc:docMk/>
            <pc:sldMk cId="3543641496" sldId="268"/>
            <ac:spMk id="2" creationId="{4994DC65-82DF-1E15-DA7B-2762C84C489A}"/>
          </ac:spMkLst>
        </pc:spChg>
        <pc:spChg chg="mod">
          <ac:chgData name="Sanjib Das" userId="cfa4146ac384c9ff" providerId="LiveId" clId="{F489DA25-5AF4-49BD-9AA1-A3B57E6B719D}" dt="2024-06-09T06:19:21.320" v="634" actId="123"/>
          <ac:spMkLst>
            <pc:docMk/>
            <pc:sldMk cId="3543641496" sldId="268"/>
            <ac:spMk id="3" creationId="{5F1E630F-DE2D-B25E-BE35-F5FE2C819B75}"/>
          </ac:spMkLst>
        </pc:spChg>
      </pc:sldChg>
      <pc:sldChg chg="addSp modSp new mod">
        <pc:chgData name="Sanjib Das" userId="cfa4146ac384c9ff" providerId="LiveId" clId="{F489DA25-5AF4-49BD-9AA1-A3B57E6B719D}" dt="2024-06-09T06:21:51.034" v="664" actId="1076"/>
        <pc:sldMkLst>
          <pc:docMk/>
          <pc:sldMk cId="452323190" sldId="269"/>
        </pc:sldMkLst>
        <pc:spChg chg="add mod">
          <ac:chgData name="Sanjib Das" userId="cfa4146ac384c9ff" providerId="LiveId" clId="{F489DA25-5AF4-49BD-9AA1-A3B57E6B719D}" dt="2024-06-09T06:21:51.034" v="664" actId="1076"/>
          <ac:spMkLst>
            <pc:docMk/>
            <pc:sldMk cId="452323190" sldId="269"/>
            <ac:spMk id="2" creationId="{6C37D4A7-4785-57DD-48AB-7D9F816B9E74}"/>
          </ac:spMkLst>
        </pc:spChg>
      </pc:sldChg>
    </pc:docChg>
  </pc:docChgLst>
</pc:chgInfo>
</file>

<file path=ppt/slideLayouts/_rels/slideLayout1.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_rels/slideLayout9.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920834" y="1346946"/>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920834" y="4299696"/>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175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920834" y="1484779"/>
            <a:ext cx="10222992" cy="2743200"/>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grpSp>
        <p:nvGrpSpPr>
          <p:cNvPr id="10" name="Group 9"/>
          <p:cNvGrpSpPr/>
          <p:nvPr/>
        </p:nvGrpSpPr>
        <p:grpSpPr>
          <a:xfrm>
            <a:off x="9649215" y="4068923"/>
            <a:ext cx="1080904" cy="1080902"/>
            <a:chOff x="9685338" y="4460675"/>
            <a:chExt cx="1080904" cy="1080902"/>
          </a:xfrm>
        </p:grpSpPr>
        <p:sp>
          <p:nvSpPr>
            <p:cNvPr id="11" name="Oval 10"/>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sp>
        <p:sp>
          <p:nvSpPr>
            <p:cNvPr id="12" name="Oval 11"/>
            <p:cNvSpPr/>
            <p:nvPr/>
          </p:nvSpPr>
          <p:spPr>
            <a:xfrm>
              <a:off x="9793429" y="4568765"/>
              <a:ext cx="864723" cy="864722"/>
            </a:xfrm>
            <a:prstGeom prst="ellipse">
              <a:avLst/>
            </a:prstGeom>
            <a:noFill/>
            <a:ln w="25400" cap="flat" cmpd="sng" algn="ctr">
              <a:solidFill>
                <a:sysClr val="window" lastClr="FFFFFF"/>
              </a:solidFill>
              <a:prstDash val="solid"/>
            </a:ln>
            <a:effectLst/>
          </p:spPr>
        </p:sp>
      </p:grpSp>
      <p:sp>
        <p:nvSpPr>
          <p:cNvPr id="2" name="Title 1"/>
          <p:cNvSpPr>
            <a:spLocks noGrp="1"/>
          </p:cNvSpPr>
          <p:nvPr>
            <p:ph type="ctrTitle"/>
          </p:nvPr>
        </p:nvSpPr>
        <p:spPr>
          <a:xfrm>
            <a:off x="1051560" y="1432223"/>
            <a:ext cx="9966960" cy="3035808"/>
          </a:xfrm>
        </p:spPr>
        <p:txBody>
          <a:bodyPr anchor="ctr">
            <a:noAutofit/>
          </a:bodyPr>
          <a:lstStyle>
            <a:lvl1pPr algn="l">
              <a:lnSpc>
                <a:spcPct val="80000"/>
              </a:lnSpc>
              <a:defRPr sz="9600" cap="all" baseline="0">
                <a:blipFill dpi="0" rotWithShape="1">
                  <a:blip r:embed="rId4"/>
                  <a:srcRect/>
                  <a:tile tx="6350" ty="-127000" sx="65000" sy="64000" flip="none" algn="tl"/>
                </a:blipFill>
              </a:defRPr>
            </a:lvl1pPr>
          </a:lstStyle>
          <a:p>
            <a:r>
              <a:rPr lang="en-US"/>
              <a:t>Click to edit Master title style</a:t>
            </a:r>
            <a:endParaRPr lang="en-US" dirty="0"/>
          </a:p>
        </p:txBody>
      </p:sp>
      <p:sp>
        <p:nvSpPr>
          <p:cNvPr id="3" name="Subtitle 2"/>
          <p:cNvSpPr>
            <a:spLocks noGrp="1"/>
          </p:cNvSpPr>
          <p:nvPr>
            <p:ph type="subTitle" idx="1"/>
          </p:nvPr>
        </p:nvSpPr>
        <p:spPr>
          <a:xfrm>
            <a:off x="1069848" y="4389120"/>
            <a:ext cx="7891272" cy="1069848"/>
          </a:xfrm>
        </p:spPr>
        <p:txBody>
          <a:bodyPr>
            <a:normAutofit/>
          </a:bodyPr>
          <a:lstStyle>
            <a:lvl1pPr marL="0" indent="0" algn="l">
              <a:buNone/>
              <a:defRPr sz="2200">
                <a:solidFill>
                  <a:schemeClr val="tx1"/>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F69F05F2-74A8-4DAA-8680-DFC7B690056E}" type="datetimeFigureOut">
              <a:rPr lang="en-IN" smtClean="0"/>
              <a:t>09-06-2024</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a:xfrm>
            <a:off x="9592733" y="4289334"/>
            <a:ext cx="1193868" cy="640080"/>
          </a:xfrm>
        </p:spPr>
        <p:txBody>
          <a:bodyPr/>
          <a:lstStyle>
            <a:lvl1pPr>
              <a:defRPr sz="2800"/>
            </a:lvl1pPr>
          </a:lstStyle>
          <a:p>
            <a:fld id="{E0BEB5BF-433E-4FD5-8439-63DEC1ECE449}" type="slidenum">
              <a:rPr lang="en-IN" smtClean="0"/>
              <a:t>‹#›</a:t>
            </a:fld>
            <a:endParaRPr lang="en-IN"/>
          </a:p>
        </p:txBody>
      </p:sp>
    </p:spTree>
    <p:extLst>
      <p:ext uri="{BB962C8B-B14F-4D97-AF65-F5344CB8AC3E}">
        <p14:creationId xmlns:p14="http://schemas.microsoft.com/office/powerpoint/2010/main" val="62171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69F05F2-74A8-4DAA-8680-DFC7B690056E}" type="datetimeFigureOut">
              <a:rPr lang="en-IN" smtClean="0"/>
              <a:t>09-06-2024</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E0BEB5BF-433E-4FD5-8439-63DEC1ECE449}" type="slidenum">
              <a:rPr lang="en-IN" smtClean="0"/>
              <a:t>‹#›</a:t>
            </a:fld>
            <a:endParaRPr lang="en-IN"/>
          </a:p>
        </p:txBody>
      </p:sp>
    </p:spTree>
    <p:extLst>
      <p:ext uri="{BB962C8B-B14F-4D97-AF65-F5344CB8AC3E}">
        <p14:creationId xmlns:p14="http://schemas.microsoft.com/office/powerpoint/2010/main" val="72107841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533400"/>
            <a:ext cx="2552700" cy="56388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066800" y="533400"/>
            <a:ext cx="7505700" cy="56388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69F05F2-74A8-4DAA-8680-DFC7B690056E}" type="datetimeFigureOut">
              <a:rPr lang="en-IN" smtClean="0"/>
              <a:t>09-06-2024</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E0BEB5BF-433E-4FD5-8439-63DEC1ECE449}" type="slidenum">
              <a:rPr lang="en-IN" smtClean="0"/>
              <a:t>‹#›</a:t>
            </a:fld>
            <a:endParaRPr lang="en-IN"/>
          </a:p>
        </p:txBody>
      </p:sp>
    </p:spTree>
    <p:extLst>
      <p:ext uri="{BB962C8B-B14F-4D97-AF65-F5344CB8AC3E}">
        <p14:creationId xmlns:p14="http://schemas.microsoft.com/office/powerpoint/2010/main" val="6183884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69F05F2-74A8-4DAA-8680-DFC7B690056E}" type="datetimeFigureOut">
              <a:rPr lang="en-IN" smtClean="0"/>
              <a:t>09-06-2024</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E0BEB5BF-433E-4FD5-8439-63DEC1ECE449}" type="slidenum">
              <a:rPr lang="en-IN" smtClean="0"/>
              <a:t>‹#›</a:t>
            </a:fld>
            <a:endParaRPr lang="en-IN"/>
          </a:p>
        </p:txBody>
      </p:sp>
    </p:spTree>
    <p:extLst>
      <p:ext uri="{BB962C8B-B14F-4D97-AF65-F5344CB8AC3E}">
        <p14:creationId xmlns:p14="http://schemas.microsoft.com/office/powerpoint/2010/main" val="253376081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0" y="4917989"/>
            <a:ext cx="12192000" cy="1940010"/>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2167128" y="1225296"/>
            <a:ext cx="9281160" cy="3520440"/>
          </a:xfrm>
        </p:spPr>
        <p:txBody>
          <a:bodyPr anchor="ctr">
            <a:normAutofit/>
          </a:bodyPr>
          <a:lstStyle>
            <a:lvl1pPr>
              <a:lnSpc>
                <a:spcPct val="80000"/>
              </a:lnSpc>
              <a:defRPr sz="8000" b="0"/>
            </a:lvl1pPr>
          </a:lstStyle>
          <a:p>
            <a:r>
              <a:rPr lang="en-US"/>
              <a:t>Click to edit Master title style</a:t>
            </a:r>
            <a:endParaRPr lang="en-US" dirty="0"/>
          </a:p>
        </p:txBody>
      </p:sp>
      <p:sp>
        <p:nvSpPr>
          <p:cNvPr id="3" name="Text Placeholder 2"/>
          <p:cNvSpPr>
            <a:spLocks noGrp="1"/>
          </p:cNvSpPr>
          <p:nvPr>
            <p:ph type="body" idx="1"/>
          </p:nvPr>
        </p:nvSpPr>
        <p:spPr>
          <a:xfrm>
            <a:off x="2165774" y="5020056"/>
            <a:ext cx="9052560" cy="1066800"/>
          </a:xfrm>
        </p:spPr>
        <p:txBody>
          <a:bodyPr anchor="t">
            <a:normAutofit/>
          </a:bodyPr>
          <a:lstStyle>
            <a:lvl1pPr marL="0" indent="0">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8593667" y="6272784"/>
            <a:ext cx="2644309" cy="365125"/>
          </a:xfrm>
        </p:spPr>
        <p:txBody>
          <a:bodyPr/>
          <a:lstStyle/>
          <a:p>
            <a:fld id="{F69F05F2-74A8-4DAA-8680-DFC7B690056E}" type="datetimeFigureOut">
              <a:rPr lang="en-IN" smtClean="0"/>
              <a:t>09-06-2024</a:t>
            </a:fld>
            <a:endParaRPr lang="en-IN"/>
          </a:p>
        </p:txBody>
      </p:sp>
      <p:sp>
        <p:nvSpPr>
          <p:cNvPr id="5" name="Footer Placeholder 4"/>
          <p:cNvSpPr>
            <a:spLocks noGrp="1"/>
          </p:cNvSpPr>
          <p:nvPr>
            <p:ph type="ftr" sz="quarter" idx="11"/>
          </p:nvPr>
        </p:nvSpPr>
        <p:spPr>
          <a:xfrm>
            <a:off x="2182708" y="6272784"/>
            <a:ext cx="6327648" cy="365125"/>
          </a:xfrm>
        </p:spPr>
        <p:txBody>
          <a:bodyPr/>
          <a:lstStyle/>
          <a:p>
            <a:endParaRPr lang="en-IN"/>
          </a:p>
        </p:txBody>
      </p:sp>
      <p:grpSp>
        <p:nvGrpSpPr>
          <p:cNvPr id="8" name="Group 7"/>
          <p:cNvGrpSpPr/>
          <p:nvPr/>
        </p:nvGrpSpPr>
        <p:grpSpPr>
          <a:xfrm>
            <a:off x="897399" y="2325848"/>
            <a:ext cx="1080904" cy="1080902"/>
            <a:chOff x="9685338" y="4460675"/>
            <a:chExt cx="1080904" cy="1080902"/>
          </a:xfrm>
        </p:grpSpPr>
        <p:sp>
          <p:nvSpPr>
            <p:cNvPr id="9" name="Oval 8"/>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sp>
        <p:sp>
          <p:nvSpPr>
            <p:cNvPr id="10" name="Oval 9"/>
            <p:cNvSpPr/>
            <p:nvPr/>
          </p:nvSpPr>
          <p:spPr>
            <a:xfrm>
              <a:off x="9793429" y="4568765"/>
              <a:ext cx="864723" cy="864722"/>
            </a:xfrm>
            <a:prstGeom prst="ellipse">
              <a:avLst/>
            </a:prstGeom>
            <a:noFill/>
            <a:ln w="25400" cap="flat" cmpd="sng" algn="ctr">
              <a:solidFill>
                <a:sysClr val="window" lastClr="FFFFFF"/>
              </a:solidFill>
              <a:prstDash val="solid"/>
            </a:ln>
            <a:effectLst/>
          </p:spPr>
        </p:sp>
      </p:grpSp>
      <p:sp>
        <p:nvSpPr>
          <p:cNvPr id="6" name="Slide Number Placeholder 5"/>
          <p:cNvSpPr>
            <a:spLocks noGrp="1"/>
          </p:cNvSpPr>
          <p:nvPr>
            <p:ph type="sldNum" sz="quarter" idx="12"/>
          </p:nvPr>
        </p:nvSpPr>
        <p:spPr>
          <a:xfrm>
            <a:off x="843702" y="2506133"/>
            <a:ext cx="1188298" cy="720332"/>
          </a:xfrm>
        </p:spPr>
        <p:txBody>
          <a:bodyPr/>
          <a:lstStyle>
            <a:lvl1pPr>
              <a:defRPr sz="2800"/>
            </a:lvl1pPr>
          </a:lstStyle>
          <a:p>
            <a:fld id="{E0BEB5BF-433E-4FD5-8439-63DEC1ECE449}" type="slidenum">
              <a:rPr lang="en-IN" smtClean="0"/>
              <a:t>‹#›</a:t>
            </a:fld>
            <a:endParaRPr lang="en-IN"/>
          </a:p>
        </p:txBody>
      </p:sp>
    </p:spTree>
    <p:extLst>
      <p:ext uri="{BB962C8B-B14F-4D97-AF65-F5344CB8AC3E}">
        <p14:creationId xmlns:p14="http://schemas.microsoft.com/office/powerpoint/2010/main" val="317117033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069848" y="2194560"/>
            <a:ext cx="475488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64224" y="2194560"/>
            <a:ext cx="475488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F69F05F2-74A8-4DAA-8680-DFC7B690056E}" type="datetimeFigureOut">
              <a:rPr lang="en-IN" smtClean="0"/>
              <a:t>09-06-2024</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E0BEB5BF-433E-4FD5-8439-63DEC1ECE449}" type="slidenum">
              <a:rPr lang="en-IN" smtClean="0"/>
              <a:t>‹#›</a:t>
            </a:fld>
            <a:endParaRPr lang="en-IN"/>
          </a:p>
        </p:txBody>
      </p:sp>
    </p:spTree>
    <p:extLst>
      <p:ext uri="{BB962C8B-B14F-4D97-AF65-F5344CB8AC3E}">
        <p14:creationId xmlns:p14="http://schemas.microsoft.com/office/powerpoint/2010/main" val="1247736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066800" y="2048256"/>
            <a:ext cx="475488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69848" y="2743200"/>
            <a:ext cx="475488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364224" y="2048256"/>
            <a:ext cx="475488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364224" y="2743200"/>
            <a:ext cx="475488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F69F05F2-74A8-4DAA-8680-DFC7B690056E}" type="datetimeFigureOut">
              <a:rPr lang="en-IN" smtClean="0"/>
              <a:t>09-06-2024</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E0BEB5BF-433E-4FD5-8439-63DEC1ECE449}" type="slidenum">
              <a:rPr lang="en-IN" smtClean="0"/>
              <a:t>‹#›</a:t>
            </a:fld>
            <a:endParaRPr lang="en-IN"/>
          </a:p>
        </p:txBody>
      </p:sp>
    </p:spTree>
    <p:extLst>
      <p:ext uri="{BB962C8B-B14F-4D97-AF65-F5344CB8AC3E}">
        <p14:creationId xmlns:p14="http://schemas.microsoft.com/office/powerpoint/2010/main" val="96397933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F69F05F2-74A8-4DAA-8680-DFC7B690056E}" type="datetimeFigureOut">
              <a:rPr lang="en-IN" smtClean="0"/>
              <a:t>09-06-2024</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E0BEB5BF-433E-4FD5-8439-63DEC1ECE449}" type="slidenum">
              <a:rPr lang="en-IN" smtClean="0"/>
              <a:t>‹#›</a:t>
            </a:fld>
            <a:endParaRPr lang="en-IN"/>
          </a:p>
        </p:txBody>
      </p:sp>
    </p:spTree>
    <p:extLst>
      <p:ext uri="{BB962C8B-B14F-4D97-AF65-F5344CB8AC3E}">
        <p14:creationId xmlns:p14="http://schemas.microsoft.com/office/powerpoint/2010/main" val="257705117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69F05F2-74A8-4DAA-8680-DFC7B690056E}" type="datetimeFigureOut">
              <a:rPr lang="en-IN" smtClean="0"/>
              <a:t>09-06-2024</a:t>
            </a:fld>
            <a:endParaRPr lang="en-IN"/>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p:txBody>
          <a:bodyPr/>
          <a:lstStyle/>
          <a:p>
            <a:fld id="{E0BEB5BF-433E-4FD5-8439-63DEC1ECE449}" type="slidenum">
              <a:rPr lang="en-IN" smtClean="0"/>
              <a:t>‹#›</a:t>
            </a:fld>
            <a:endParaRPr lang="en-IN"/>
          </a:p>
        </p:txBody>
      </p:sp>
    </p:spTree>
    <p:extLst>
      <p:ext uri="{BB962C8B-B14F-4D97-AF65-F5344CB8AC3E}">
        <p14:creationId xmlns:p14="http://schemas.microsoft.com/office/powerpoint/2010/main" val="365143054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8303740" y="0"/>
            <a:ext cx="3888259"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549640" y="685800"/>
            <a:ext cx="3200400" cy="1737360"/>
          </a:xfrm>
        </p:spPr>
        <p:txBody>
          <a:bodyPr anchor="b">
            <a:normAutofit/>
          </a:bodyPr>
          <a:lstStyle>
            <a:lvl1pPr>
              <a:defRPr sz="3200" b="1"/>
            </a:lvl1pPr>
          </a:lstStyle>
          <a:p>
            <a:r>
              <a:rPr lang="en-US"/>
              <a:t>Click to edit Master title style</a:t>
            </a:r>
            <a:endParaRPr lang="en-US" dirty="0"/>
          </a:p>
        </p:txBody>
      </p:sp>
      <p:sp>
        <p:nvSpPr>
          <p:cNvPr id="3" name="Content Placeholder 2"/>
          <p:cNvSpPr>
            <a:spLocks noGrp="1"/>
          </p:cNvSpPr>
          <p:nvPr>
            <p:ph idx="1"/>
          </p:nvPr>
        </p:nvSpPr>
        <p:spPr>
          <a:xfrm>
            <a:off x="838200" y="685800"/>
            <a:ext cx="6711696" cy="5020056"/>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1">
                    <a:lumMod val="7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69F05F2-74A8-4DAA-8680-DFC7B690056E}" type="datetimeFigureOut">
              <a:rPr lang="en-IN" smtClean="0"/>
              <a:t>09-06-2024</a:t>
            </a:fld>
            <a:endParaRPr lang="en-IN"/>
          </a:p>
        </p:txBody>
      </p:sp>
      <p:sp>
        <p:nvSpPr>
          <p:cNvPr id="6" name="Footer Placeholder 5"/>
          <p:cNvSpPr>
            <a:spLocks noGrp="1"/>
          </p:cNvSpPr>
          <p:nvPr>
            <p:ph type="ftr" sz="quarter" idx="11"/>
          </p:nvPr>
        </p:nvSpPr>
        <p:spPr/>
        <p:txBody>
          <a:bodyPr/>
          <a:lstStyle/>
          <a:p>
            <a:endParaRPr lang="en-IN"/>
          </a:p>
        </p:txBody>
      </p:sp>
      <p:grpSp>
        <p:nvGrpSpPr>
          <p:cNvPr id="9" name="Group 8"/>
          <p:cNvGrpSpPr>
            <a:grpSpLocks noChangeAspect="1"/>
          </p:cNvGrpSpPr>
          <p:nvPr/>
        </p:nvGrpSpPr>
        <p:grpSpPr>
          <a:xfrm>
            <a:off x="11401725" y="6229681"/>
            <a:ext cx="457200" cy="457200"/>
            <a:chOff x="11361456" y="6195813"/>
            <a:chExt cx="548640" cy="548640"/>
          </a:xfrm>
        </p:grpSpPr>
        <p:sp>
          <p:nvSpPr>
            <p:cNvPr id="10" name="Oval 9"/>
            <p:cNvSpPr/>
            <p:nvPr/>
          </p:nvSpPr>
          <p:spPr>
            <a:xfrm>
              <a:off x="11361456" y="6195813"/>
              <a:ext cx="548640" cy="548640"/>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11" name="Oval 10"/>
            <p:cNvSpPr/>
            <p:nvPr/>
          </p:nvSpPr>
          <p:spPr>
            <a:xfrm>
              <a:off x="11396488" y="6230844"/>
              <a:ext cx="478576" cy="478578"/>
            </a:xfrm>
            <a:prstGeom prst="ellipse">
              <a:avLst/>
            </a:prstGeom>
            <a:noFill/>
            <a:ln w="12700" cap="flat" cmpd="sng" algn="ctr">
              <a:solidFill>
                <a:sysClr val="window" lastClr="FFFFFF"/>
              </a:solidFill>
              <a:prstDash val="solid"/>
            </a:ln>
            <a:effectLst/>
          </p:spPr>
        </p:sp>
      </p:grpSp>
      <p:sp>
        <p:nvSpPr>
          <p:cNvPr id="7" name="Slide Number Placeholder 6"/>
          <p:cNvSpPr>
            <a:spLocks noGrp="1"/>
          </p:cNvSpPr>
          <p:nvPr>
            <p:ph type="sldNum" sz="quarter" idx="12"/>
          </p:nvPr>
        </p:nvSpPr>
        <p:spPr/>
        <p:txBody>
          <a:bodyPr/>
          <a:lstStyle/>
          <a:p>
            <a:fld id="{E0BEB5BF-433E-4FD5-8439-63DEC1ECE449}" type="slidenum">
              <a:rPr lang="en-IN" smtClean="0"/>
              <a:t>‹#›</a:t>
            </a:fld>
            <a:endParaRPr lang="en-IN"/>
          </a:p>
        </p:txBody>
      </p:sp>
    </p:spTree>
    <p:extLst>
      <p:ext uri="{BB962C8B-B14F-4D97-AF65-F5344CB8AC3E}">
        <p14:creationId xmlns:p14="http://schemas.microsoft.com/office/powerpoint/2010/main" val="130257739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1" name="Rectangle 10"/>
          <p:cNvSpPr/>
          <p:nvPr/>
        </p:nvSpPr>
        <p:spPr>
          <a:xfrm>
            <a:off x="8303740" y="0"/>
            <a:ext cx="3888259"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549640" y="685800"/>
            <a:ext cx="3200400" cy="1737360"/>
          </a:xfrm>
        </p:spPr>
        <p:txBody>
          <a:bodyPr anchor="b">
            <a:normAutofit/>
          </a:bodyPr>
          <a:lstStyle>
            <a:lvl1pPr>
              <a:defRPr sz="3200" b="1"/>
            </a:lvl1pPr>
          </a:lstStyle>
          <a:p>
            <a:r>
              <a:rPr lang="en-US"/>
              <a:t>Click to edit Master title style</a:t>
            </a:r>
            <a:endParaRPr lang="en-US" dirty="0"/>
          </a:p>
        </p:txBody>
      </p:sp>
      <p:sp>
        <p:nvSpPr>
          <p:cNvPr id="3" name="Picture Placeholder 2"/>
          <p:cNvSpPr>
            <a:spLocks noGrp="1" noChangeAspect="1"/>
          </p:cNvSpPr>
          <p:nvPr>
            <p:ph type="pic" idx="1"/>
          </p:nvPr>
        </p:nvSpPr>
        <p:spPr>
          <a:xfrm>
            <a:off x="0" y="0"/>
            <a:ext cx="8303740" cy="6858000"/>
          </a:xfrm>
          <a:solidFill>
            <a:schemeClr val="tx2">
              <a:lumMod val="20000"/>
              <a:lumOff val="80000"/>
            </a:schemeClr>
          </a:solidFill>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1">
                    <a:lumMod val="7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69F05F2-74A8-4DAA-8680-DFC7B690056E}" type="datetimeFigureOut">
              <a:rPr lang="en-IN" smtClean="0"/>
              <a:t>09-06-2024</a:t>
            </a:fld>
            <a:endParaRPr lang="en-IN"/>
          </a:p>
        </p:txBody>
      </p:sp>
      <p:grpSp>
        <p:nvGrpSpPr>
          <p:cNvPr id="8" name="Group 7"/>
          <p:cNvGrpSpPr>
            <a:grpSpLocks noChangeAspect="1"/>
          </p:cNvGrpSpPr>
          <p:nvPr/>
        </p:nvGrpSpPr>
        <p:grpSpPr>
          <a:xfrm>
            <a:off x="11401725" y="6229681"/>
            <a:ext cx="457200" cy="457200"/>
            <a:chOff x="11361456" y="6195813"/>
            <a:chExt cx="548640" cy="548640"/>
          </a:xfrm>
        </p:grpSpPr>
        <p:sp>
          <p:nvSpPr>
            <p:cNvPr id="9" name="Oval 8"/>
            <p:cNvSpPr/>
            <p:nvPr/>
          </p:nvSpPr>
          <p:spPr>
            <a:xfrm>
              <a:off x="11361456" y="6195813"/>
              <a:ext cx="548640" cy="548640"/>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10" name="Oval 9"/>
            <p:cNvSpPr/>
            <p:nvPr/>
          </p:nvSpPr>
          <p:spPr>
            <a:xfrm>
              <a:off x="11396488" y="6230844"/>
              <a:ext cx="478576" cy="478578"/>
            </a:xfrm>
            <a:prstGeom prst="ellipse">
              <a:avLst/>
            </a:prstGeom>
            <a:noFill/>
            <a:ln w="12700" cap="flat" cmpd="sng" algn="ctr">
              <a:solidFill>
                <a:sysClr val="window" lastClr="FFFFFF"/>
              </a:solidFill>
              <a:prstDash val="solid"/>
            </a:ln>
            <a:effectLst/>
          </p:spPr>
        </p:sp>
      </p:grpSp>
      <p:sp>
        <p:nvSpPr>
          <p:cNvPr id="7" name="Slide Number Placeholder 6"/>
          <p:cNvSpPr>
            <a:spLocks noGrp="1"/>
          </p:cNvSpPr>
          <p:nvPr>
            <p:ph type="sldNum" sz="quarter" idx="12"/>
          </p:nvPr>
        </p:nvSpPr>
        <p:spPr/>
        <p:txBody>
          <a:bodyPr/>
          <a:lstStyle/>
          <a:p>
            <a:fld id="{E0BEB5BF-433E-4FD5-8439-63DEC1ECE449}" type="slidenum">
              <a:rPr lang="en-IN" smtClean="0"/>
              <a:t>‹#›</a:t>
            </a:fld>
            <a:endParaRPr lang="en-IN"/>
          </a:p>
        </p:txBody>
      </p:sp>
    </p:spTree>
    <p:extLst>
      <p:ext uri="{BB962C8B-B14F-4D97-AF65-F5344CB8AC3E}">
        <p14:creationId xmlns:p14="http://schemas.microsoft.com/office/powerpoint/2010/main" val="428959873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microsoft.com/office/2007/relationships/hdphoto" Target="../media/hdphoto1.wdp"/></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69848" y="484632"/>
            <a:ext cx="10058400" cy="1609344"/>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69848" y="2121408"/>
            <a:ext cx="10058400" cy="405079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964424" y="6272784"/>
            <a:ext cx="3273552" cy="365125"/>
          </a:xfrm>
          <a:prstGeom prst="rect">
            <a:avLst/>
          </a:prstGeom>
        </p:spPr>
        <p:txBody>
          <a:bodyPr vert="horz" lIns="91440" tIns="45720" rIns="91440" bIns="45720" rtlCol="0" anchor="ctr"/>
          <a:lstStyle>
            <a:lvl1pPr algn="r">
              <a:defRPr sz="1100">
                <a:solidFill>
                  <a:schemeClr val="tx2"/>
                </a:solidFill>
              </a:defRPr>
            </a:lvl1pPr>
          </a:lstStyle>
          <a:p>
            <a:fld id="{F69F05F2-74A8-4DAA-8680-DFC7B690056E}" type="datetimeFigureOut">
              <a:rPr lang="en-IN" smtClean="0"/>
              <a:t>09-06-2024</a:t>
            </a:fld>
            <a:endParaRPr lang="en-IN"/>
          </a:p>
        </p:txBody>
      </p:sp>
      <p:sp>
        <p:nvSpPr>
          <p:cNvPr id="5" name="Footer Placeholder 4"/>
          <p:cNvSpPr>
            <a:spLocks noGrp="1"/>
          </p:cNvSpPr>
          <p:nvPr>
            <p:ph type="ftr" sz="quarter" idx="3"/>
          </p:nvPr>
        </p:nvSpPr>
        <p:spPr>
          <a:xfrm>
            <a:off x="1088136" y="6272784"/>
            <a:ext cx="6327648" cy="365125"/>
          </a:xfrm>
          <a:prstGeom prst="rect">
            <a:avLst/>
          </a:prstGeom>
        </p:spPr>
        <p:txBody>
          <a:bodyPr vert="horz" lIns="91440" tIns="45720" rIns="91440" bIns="45720" rtlCol="0" anchor="ctr"/>
          <a:lstStyle>
            <a:lvl1pPr algn="l">
              <a:defRPr sz="1100">
                <a:solidFill>
                  <a:schemeClr val="tx2"/>
                </a:solidFill>
              </a:defRPr>
            </a:lvl1pPr>
          </a:lstStyle>
          <a:p>
            <a:endParaRPr lang="en-IN"/>
          </a:p>
        </p:txBody>
      </p:sp>
      <p:grpSp>
        <p:nvGrpSpPr>
          <p:cNvPr id="7" name="Group 6"/>
          <p:cNvGrpSpPr>
            <a:grpSpLocks noChangeAspect="1"/>
          </p:cNvGrpSpPr>
          <p:nvPr/>
        </p:nvGrpSpPr>
        <p:grpSpPr>
          <a:xfrm>
            <a:off x="11401725" y="6229681"/>
            <a:ext cx="457200" cy="457200"/>
            <a:chOff x="11361456" y="6195813"/>
            <a:chExt cx="548640" cy="548640"/>
          </a:xfrm>
        </p:grpSpPr>
        <p:sp>
          <p:nvSpPr>
            <p:cNvPr id="8" name="Oval 7"/>
            <p:cNvSpPr/>
            <p:nvPr/>
          </p:nvSpPr>
          <p:spPr>
            <a:xfrm>
              <a:off x="11361456" y="6195813"/>
              <a:ext cx="548640" cy="548640"/>
            </a:xfrm>
            <a:prstGeom prst="ellipse">
              <a:avLst/>
            </a:prstGeom>
            <a:blipFill dpi="0" rotWithShape="1">
              <a:blip r:embed="rId13">
                <a:duotone>
                  <a:schemeClr val="accent1">
                    <a:shade val="45000"/>
                    <a:satMod val="135000"/>
                  </a:schemeClr>
                  <a:prstClr val="white"/>
                </a:duotone>
                <a:extLst>
                  <a:ext uri="{BEBA8EAE-BF5A-486C-A8C5-ECC9F3942E4B}">
                    <a14:imgProps xmlns:a14="http://schemas.microsoft.com/office/drawing/2010/main">
                      <a14:imgLayer r:embed="rId14">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9" name="Oval 8"/>
            <p:cNvSpPr/>
            <p:nvPr/>
          </p:nvSpPr>
          <p:spPr>
            <a:xfrm>
              <a:off x="11396488" y="6230844"/>
              <a:ext cx="478576" cy="478578"/>
            </a:xfrm>
            <a:prstGeom prst="ellipse">
              <a:avLst/>
            </a:prstGeom>
            <a:noFill/>
            <a:ln w="12700" cap="flat" cmpd="sng" algn="ctr">
              <a:solidFill>
                <a:srgbClr val="FFFFFF"/>
              </a:solidFill>
              <a:prstDash val="solid"/>
            </a:ln>
            <a:effectLst/>
          </p:spPr>
        </p:sp>
      </p:grpSp>
      <p:sp>
        <p:nvSpPr>
          <p:cNvPr id="6" name="Slide Number Placeholder 5"/>
          <p:cNvSpPr>
            <a:spLocks noGrp="1"/>
          </p:cNvSpPr>
          <p:nvPr>
            <p:ph type="sldNum" sz="quarter" idx="4"/>
          </p:nvPr>
        </p:nvSpPr>
        <p:spPr>
          <a:xfrm>
            <a:off x="11311128" y="6272784"/>
            <a:ext cx="640080" cy="365125"/>
          </a:xfrm>
          <a:prstGeom prst="rect">
            <a:avLst/>
          </a:prstGeom>
        </p:spPr>
        <p:txBody>
          <a:bodyPr vert="horz" lIns="91440" tIns="45720" rIns="91440" bIns="45720" rtlCol="0" anchor="ctr"/>
          <a:lstStyle>
            <a:lvl1pPr algn="ctr">
              <a:defRPr sz="1400" b="1">
                <a:solidFill>
                  <a:srgbClr val="FFFFFF"/>
                </a:solidFill>
                <a:latin typeface="+mj-lt"/>
              </a:defRPr>
            </a:lvl1pPr>
          </a:lstStyle>
          <a:p>
            <a:fld id="{E0BEB5BF-433E-4FD5-8439-63DEC1ECE449}" type="slidenum">
              <a:rPr lang="en-IN" smtClean="0"/>
              <a:t>‹#›</a:t>
            </a:fld>
            <a:endParaRPr lang="en-IN"/>
          </a:p>
        </p:txBody>
      </p:sp>
    </p:spTree>
    <p:extLst>
      <p:ext uri="{BB962C8B-B14F-4D97-AF65-F5344CB8AC3E}">
        <p14:creationId xmlns:p14="http://schemas.microsoft.com/office/powerpoint/2010/main" val="2142106372"/>
      </p:ext>
    </p:extLst>
  </p:cSld>
  <p:clrMap bg1="lt1" tx1="dk1" bg2="lt2" tx2="dk2" accent1="accent1" accent2="accent2" accent3="accent3" accent4="accent4" accent5="accent5" accent6="accent6" hlink="hlink" folHlink="folHlink"/>
  <p:sldLayoutIdLst>
    <p:sldLayoutId id="2147483846" r:id="rId1"/>
    <p:sldLayoutId id="2147483847" r:id="rId2"/>
    <p:sldLayoutId id="2147483848" r:id="rId3"/>
    <p:sldLayoutId id="2147483849" r:id="rId4"/>
    <p:sldLayoutId id="2147483850" r:id="rId5"/>
    <p:sldLayoutId id="2147483851" r:id="rId6"/>
    <p:sldLayoutId id="2147483852" r:id="rId7"/>
    <p:sldLayoutId id="2147483853" r:id="rId8"/>
    <p:sldLayoutId id="2147483854" r:id="rId9"/>
    <p:sldLayoutId id="2147483855" r:id="rId10"/>
    <p:sldLayoutId id="2147483856" r:id="rId11"/>
  </p:sldLayoutIdLst>
  <p:txStyles>
    <p:titleStyle>
      <a:lvl1pPr algn="l" defTabSz="914400" rtl="0" eaLnBrk="1" latinLnBrk="0" hangingPunct="1">
        <a:lnSpc>
          <a:spcPct val="90000"/>
        </a:lnSpc>
        <a:spcBef>
          <a:spcPct val="0"/>
        </a:spcBef>
        <a:buNone/>
        <a:defRPr sz="5400" kern="1200" cap="all" baseline="0">
          <a:blipFill>
            <a:blip r:embed="rId15">
              <a:extLst>
                <a:ext uri="{28A0092B-C50C-407E-A947-70E740481C1C}">
                  <a14:useLocalDpi xmlns:a14="http://schemas.microsoft.com/office/drawing/2010/main" val="0"/>
                </a:ext>
              </a:extLst>
            </a:blip>
            <a:tile tx="6350" ty="-127000" sx="65000" sy="64000" flip="none" algn="tl"/>
          </a:blip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1">
            <a:lumMod val="75000"/>
          </a:schemeClr>
        </a:buClr>
        <a:buSzPct val="85000"/>
        <a:buFont typeface="Wingdings" pitchFamily="2" charset="2"/>
        <a:buChar char="§"/>
        <a:defRPr sz="2000" kern="1200">
          <a:solidFill>
            <a:schemeClr val="tx1"/>
          </a:solidFill>
          <a:latin typeface="+mn-lt"/>
          <a:ea typeface="+mn-ea"/>
          <a:cs typeface="+mn-cs"/>
        </a:defRPr>
      </a:lvl1pPr>
      <a:lvl2pPr marL="45720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800" kern="1200">
          <a:solidFill>
            <a:schemeClr val="tx1"/>
          </a:solidFill>
          <a:latin typeface="+mn-lt"/>
          <a:ea typeface="+mn-ea"/>
          <a:cs typeface="+mn-cs"/>
        </a:defRPr>
      </a:lvl2pPr>
      <a:lvl3pPr marL="73152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3pPr>
      <a:lvl4pPr marL="100584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4pPr>
      <a:lvl5pPr marL="128016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5pPr>
      <a:lvl6pPr marL="16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6pPr>
      <a:lvl7pPr marL="19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7pPr>
      <a:lvl8pPr marL="22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8pPr>
      <a:lvl9pPr marL="25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DF9E5E-8EFF-DEDD-50A4-329CF04728DB}"/>
              </a:ext>
            </a:extLst>
          </p:cNvPr>
          <p:cNvSpPr>
            <a:spLocks noGrp="1"/>
          </p:cNvSpPr>
          <p:nvPr>
            <p:ph type="ctrTitle"/>
          </p:nvPr>
        </p:nvSpPr>
        <p:spPr>
          <a:xfrm>
            <a:off x="1524000" y="405352"/>
            <a:ext cx="9144000" cy="1775905"/>
          </a:xfrm>
        </p:spPr>
        <p:txBody>
          <a:bodyPr>
            <a:normAutofit fontScale="90000"/>
          </a:bodyPr>
          <a:lstStyle/>
          <a:p>
            <a:r>
              <a:rPr lang="en-IN" sz="6600" dirty="0">
                <a:latin typeface="Times New Roman" panose="02020603050405020304" pitchFamily="18" charset="0"/>
                <a:cs typeface="Times New Roman" panose="02020603050405020304" pitchFamily="18" charset="0"/>
              </a:rPr>
              <a:t>Permissive Style of Teaching: Project Method </a:t>
            </a:r>
          </a:p>
        </p:txBody>
      </p:sp>
      <p:sp>
        <p:nvSpPr>
          <p:cNvPr id="3" name="Subtitle 2">
            <a:extLst>
              <a:ext uri="{FF2B5EF4-FFF2-40B4-BE49-F238E27FC236}">
                <a16:creationId xmlns:a16="http://schemas.microsoft.com/office/drawing/2014/main" id="{2363C56C-0BE3-DFE1-0DC3-8807C0AAC5AD}"/>
              </a:ext>
            </a:extLst>
          </p:cNvPr>
          <p:cNvSpPr>
            <a:spLocks noGrp="1"/>
          </p:cNvSpPr>
          <p:nvPr>
            <p:ph type="subTitle" idx="1"/>
          </p:nvPr>
        </p:nvSpPr>
        <p:spPr>
          <a:xfrm>
            <a:off x="1524000" y="3054285"/>
            <a:ext cx="9144000" cy="3487917"/>
          </a:xfrm>
        </p:spPr>
        <p:txBody>
          <a:bodyPr>
            <a:normAutofit/>
          </a:bodyPr>
          <a:lstStyle/>
          <a:p>
            <a:pPr>
              <a:lnSpc>
                <a:spcPct val="100000"/>
              </a:lnSpc>
            </a:pPr>
            <a:r>
              <a:rPr lang="en-IN" dirty="0"/>
              <a:t>Presented by </a:t>
            </a:r>
          </a:p>
          <a:p>
            <a:pPr>
              <a:lnSpc>
                <a:spcPct val="100000"/>
              </a:lnSpc>
            </a:pPr>
            <a:r>
              <a:rPr lang="en-IN" sz="4000" dirty="0"/>
              <a:t>Anuradha Roy</a:t>
            </a:r>
          </a:p>
          <a:p>
            <a:pPr>
              <a:lnSpc>
                <a:spcPct val="100000"/>
              </a:lnSpc>
            </a:pPr>
            <a:r>
              <a:rPr lang="en-IN" sz="3200" dirty="0"/>
              <a:t>Assistant Professor</a:t>
            </a:r>
          </a:p>
          <a:p>
            <a:pPr>
              <a:lnSpc>
                <a:spcPct val="100000"/>
              </a:lnSpc>
            </a:pPr>
            <a:r>
              <a:rPr lang="en-IN" sz="3600" dirty="0"/>
              <a:t>Nazir Ajmal Memorial College of Education, Hojai, Assam.</a:t>
            </a:r>
          </a:p>
        </p:txBody>
      </p:sp>
    </p:spTree>
    <p:extLst>
      <p:ext uri="{BB962C8B-B14F-4D97-AF65-F5344CB8AC3E}">
        <p14:creationId xmlns:p14="http://schemas.microsoft.com/office/powerpoint/2010/main" val="258702406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F1C589-35E4-9882-ED11-CF8769F0A3A5}"/>
              </a:ext>
            </a:extLst>
          </p:cNvPr>
          <p:cNvSpPr>
            <a:spLocks noGrp="1"/>
          </p:cNvSpPr>
          <p:nvPr>
            <p:ph type="title"/>
          </p:nvPr>
        </p:nvSpPr>
        <p:spPr>
          <a:xfrm>
            <a:off x="838200" y="365126"/>
            <a:ext cx="10515600" cy="775518"/>
          </a:xfrm>
        </p:spPr>
        <p:txBody>
          <a:bodyPr>
            <a:normAutofit fontScale="90000"/>
          </a:bodyPr>
          <a:lstStyle/>
          <a:p>
            <a:r>
              <a:rPr lang="en-US" dirty="0">
                <a:latin typeface="Times New Roman" panose="02020603050405020304" pitchFamily="18" charset="0"/>
                <a:cs typeface="Times New Roman" panose="02020603050405020304" pitchFamily="18" charset="0"/>
              </a:rPr>
              <a:t>Steps of a Project Method:</a:t>
            </a:r>
            <a:endParaRPr lang="en-IN"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79D7A153-8734-B179-C61F-7B016DEFA109}"/>
              </a:ext>
            </a:extLst>
          </p:cNvPr>
          <p:cNvSpPr>
            <a:spLocks noGrp="1"/>
          </p:cNvSpPr>
          <p:nvPr>
            <p:ph idx="1"/>
          </p:nvPr>
        </p:nvSpPr>
        <p:spPr>
          <a:xfrm>
            <a:off x="838199" y="1715677"/>
            <a:ext cx="10643647" cy="3968686"/>
          </a:xfrm>
        </p:spPr>
        <p:txBody>
          <a:bodyPr>
            <a:normAutofit lnSpcReduction="10000"/>
          </a:bodyPr>
          <a:lstStyle/>
          <a:p>
            <a:pPr marL="514350" indent="-514350">
              <a:lnSpc>
                <a:spcPct val="150000"/>
              </a:lnSpc>
              <a:buFont typeface="+mj-lt"/>
              <a:buAutoNum type="romanUcPeriod"/>
            </a:pPr>
            <a:r>
              <a:rPr lang="en-US" sz="2400" dirty="0">
                <a:latin typeface="Times New Roman" panose="02020603050405020304" pitchFamily="18" charset="0"/>
                <a:cs typeface="Times New Roman" panose="02020603050405020304" pitchFamily="18" charset="0"/>
              </a:rPr>
              <a:t>Creating Situation </a:t>
            </a:r>
          </a:p>
          <a:p>
            <a:pPr marL="514350" indent="-514350">
              <a:lnSpc>
                <a:spcPct val="150000"/>
              </a:lnSpc>
              <a:buFont typeface="+mj-lt"/>
              <a:buAutoNum type="romanUcPeriod"/>
            </a:pPr>
            <a:r>
              <a:rPr lang="en-US" sz="2400" dirty="0">
                <a:latin typeface="Times New Roman" panose="02020603050405020304" pitchFamily="18" charset="0"/>
                <a:cs typeface="Times New Roman" panose="02020603050405020304" pitchFamily="18" charset="0"/>
              </a:rPr>
              <a:t>Selection of the Problem </a:t>
            </a:r>
          </a:p>
          <a:p>
            <a:pPr marL="514350" indent="-514350">
              <a:lnSpc>
                <a:spcPct val="150000"/>
              </a:lnSpc>
              <a:buFont typeface="+mj-lt"/>
              <a:buAutoNum type="romanUcPeriod"/>
            </a:pPr>
            <a:r>
              <a:rPr lang="en-US" sz="2400" dirty="0">
                <a:latin typeface="Times New Roman" panose="02020603050405020304" pitchFamily="18" charset="0"/>
                <a:cs typeface="Times New Roman" panose="02020603050405020304" pitchFamily="18" charset="0"/>
              </a:rPr>
              <a:t>Planning </a:t>
            </a:r>
          </a:p>
          <a:p>
            <a:pPr marL="514350" indent="-514350">
              <a:lnSpc>
                <a:spcPct val="150000"/>
              </a:lnSpc>
              <a:buFont typeface="+mj-lt"/>
              <a:buAutoNum type="romanUcPeriod"/>
            </a:pPr>
            <a:r>
              <a:rPr lang="en-US" sz="2400" dirty="0">
                <a:latin typeface="Times New Roman" panose="02020603050405020304" pitchFamily="18" charset="0"/>
                <a:cs typeface="Times New Roman" panose="02020603050405020304" pitchFamily="18" charset="0"/>
              </a:rPr>
              <a:t>Execution </a:t>
            </a:r>
          </a:p>
          <a:p>
            <a:pPr marL="514350" indent="-514350">
              <a:lnSpc>
                <a:spcPct val="150000"/>
              </a:lnSpc>
              <a:buFont typeface="+mj-lt"/>
              <a:buAutoNum type="romanUcPeriod"/>
            </a:pPr>
            <a:r>
              <a:rPr lang="en-US" sz="2400" dirty="0">
                <a:latin typeface="Times New Roman" panose="02020603050405020304" pitchFamily="18" charset="0"/>
                <a:cs typeface="Times New Roman" panose="02020603050405020304" pitchFamily="18" charset="0"/>
              </a:rPr>
              <a:t>Evaluation </a:t>
            </a:r>
          </a:p>
          <a:p>
            <a:pPr marL="514350" indent="-514350">
              <a:lnSpc>
                <a:spcPct val="150000"/>
              </a:lnSpc>
              <a:buFont typeface="+mj-lt"/>
              <a:buAutoNum type="romanUcPeriod"/>
            </a:pPr>
            <a:r>
              <a:rPr lang="en-US" sz="2400" dirty="0">
                <a:latin typeface="Times New Roman" panose="02020603050405020304" pitchFamily="18" charset="0"/>
                <a:cs typeface="Times New Roman" panose="02020603050405020304" pitchFamily="18" charset="0"/>
              </a:rPr>
              <a:t>Reporting and Recording</a:t>
            </a:r>
            <a:endParaRPr lang="en-IN"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2603381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32"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ircle(out)">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32"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circle(out)">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6" presetClass="entr" presetSubtype="32"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circle(out)">
                                      <p:cBhvr>
                                        <p:cTn id="17" dur="2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6" presetClass="entr" presetSubtype="32"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circle(out)">
                                      <p:cBhvr>
                                        <p:cTn id="22" dur="20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6" presetClass="entr" presetSubtype="32"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circle(out)">
                                      <p:cBhvr>
                                        <p:cTn id="27" dur="20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6" presetClass="entr" presetSubtype="32" fill="hold"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circle(out)">
                                      <p:cBhvr>
                                        <p:cTn id="32" dur="20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848155-FCC8-A4B5-0F8B-9F4F72D0E3B8}"/>
              </a:ext>
            </a:extLst>
          </p:cNvPr>
          <p:cNvSpPr>
            <a:spLocks noGrp="1"/>
          </p:cNvSpPr>
          <p:nvPr>
            <p:ph type="title"/>
          </p:nvPr>
        </p:nvSpPr>
        <p:spPr>
          <a:xfrm>
            <a:off x="838200" y="365126"/>
            <a:ext cx="10515600" cy="982908"/>
          </a:xfrm>
        </p:spPr>
        <p:txBody>
          <a:bodyPr/>
          <a:lstStyle/>
          <a:p>
            <a:r>
              <a:rPr lang="en-IN" dirty="0">
                <a:latin typeface="Times New Roman" panose="02020603050405020304" pitchFamily="18" charset="0"/>
                <a:cs typeface="Times New Roman" panose="02020603050405020304" pitchFamily="18" charset="0"/>
              </a:rPr>
              <a:t>Merits of Project Method:</a:t>
            </a:r>
          </a:p>
        </p:txBody>
      </p:sp>
      <p:sp>
        <p:nvSpPr>
          <p:cNvPr id="3" name="Content Placeholder 2">
            <a:extLst>
              <a:ext uri="{FF2B5EF4-FFF2-40B4-BE49-F238E27FC236}">
                <a16:creationId xmlns:a16="http://schemas.microsoft.com/office/drawing/2014/main" id="{818D85C7-12B0-D0EA-9B42-1B5476E2BBDE}"/>
              </a:ext>
            </a:extLst>
          </p:cNvPr>
          <p:cNvSpPr>
            <a:spLocks noGrp="1"/>
          </p:cNvSpPr>
          <p:nvPr>
            <p:ph idx="1"/>
          </p:nvPr>
        </p:nvSpPr>
        <p:spPr>
          <a:xfrm>
            <a:off x="838200" y="1263192"/>
            <a:ext cx="10515600" cy="4913771"/>
          </a:xfrm>
        </p:spPr>
        <p:txBody>
          <a:bodyPr>
            <a:normAutofit fontScale="92500" lnSpcReduction="10000"/>
          </a:bodyPr>
          <a:lstStyle/>
          <a:p>
            <a:pPr algn="just">
              <a:lnSpc>
                <a:spcPct val="150000"/>
              </a:lnSpc>
            </a:pPr>
            <a:r>
              <a:rPr lang="en-US" sz="2400" dirty="0">
                <a:latin typeface="Times New Roman" panose="02020603050405020304" pitchFamily="18" charset="0"/>
                <a:cs typeface="Times New Roman" panose="02020603050405020304" pitchFamily="18" charset="0"/>
              </a:rPr>
              <a:t>Students get proper freedom to execute the project in accordance with their interest and abilities because they satisfied the needs.</a:t>
            </a:r>
          </a:p>
          <a:p>
            <a:pPr algn="just">
              <a:lnSpc>
                <a:spcPct val="150000"/>
              </a:lnSpc>
            </a:pPr>
            <a:r>
              <a:rPr lang="en-US" sz="2400" dirty="0">
                <a:latin typeface="Times New Roman" panose="02020603050405020304" pitchFamily="18" charset="0"/>
                <a:cs typeface="Times New Roman" panose="02020603050405020304" pitchFamily="18" charset="0"/>
              </a:rPr>
              <a:t>Habit of critical thinking gets developed among the students through this method.</a:t>
            </a:r>
          </a:p>
          <a:p>
            <a:pPr algn="just">
              <a:lnSpc>
                <a:spcPct val="150000"/>
              </a:lnSpc>
            </a:pPr>
            <a:r>
              <a:rPr lang="en-US" sz="2400" dirty="0">
                <a:latin typeface="Times New Roman" panose="02020603050405020304" pitchFamily="18" charset="0"/>
                <a:cs typeface="Times New Roman" panose="02020603050405020304" pitchFamily="18" charset="0"/>
              </a:rPr>
              <a:t>With this method, students get ample chances which they can develop coordination among their body and mind.</a:t>
            </a:r>
          </a:p>
          <a:p>
            <a:pPr algn="just">
              <a:lnSpc>
                <a:spcPct val="150000"/>
              </a:lnSpc>
            </a:pPr>
            <a:r>
              <a:rPr lang="en-US" sz="2400" dirty="0">
                <a:latin typeface="Times New Roman" panose="02020603050405020304" pitchFamily="18" charset="0"/>
                <a:cs typeface="Times New Roman" panose="02020603050405020304" pitchFamily="18" charset="0"/>
              </a:rPr>
              <a:t>This method helps in promoting social interaction and co – operation among the students, as they have to work in group and interact with experts.</a:t>
            </a:r>
          </a:p>
          <a:p>
            <a:pPr algn="just">
              <a:lnSpc>
                <a:spcPct val="150000"/>
              </a:lnSpc>
            </a:pPr>
            <a:r>
              <a:rPr lang="en-US" sz="2400" dirty="0">
                <a:latin typeface="Times New Roman" panose="02020603050405020304" pitchFamily="18" charset="0"/>
                <a:cs typeface="Times New Roman" panose="02020603050405020304" pitchFamily="18" charset="0"/>
              </a:rPr>
              <a:t>Mostly the projects are undertaken in classroom as classroom assignments, because of which load of homework from the students for reduced to considerable extent.</a:t>
            </a:r>
            <a:endParaRPr lang="en-IN"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9277627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8"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8" fill="hold"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05D564-B352-969C-B458-D9DF3631E66A}"/>
              </a:ext>
            </a:extLst>
          </p:cNvPr>
          <p:cNvSpPr>
            <a:spLocks noGrp="1"/>
          </p:cNvSpPr>
          <p:nvPr>
            <p:ph type="title"/>
          </p:nvPr>
        </p:nvSpPr>
        <p:spPr>
          <a:xfrm>
            <a:off x="838200" y="365126"/>
            <a:ext cx="10515600" cy="1001762"/>
          </a:xfrm>
        </p:spPr>
        <p:txBody>
          <a:bodyPr>
            <a:normAutofit fontScale="90000"/>
          </a:bodyPr>
          <a:lstStyle/>
          <a:p>
            <a:r>
              <a:rPr lang="en-IN" dirty="0">
                <a:latin typeface="Times New Roman" panose="02020603050405020304" pitchFamily="18" charset="0"/>
                <a:cs typeface="Times New Roman" panose="02020603050405020304" pitchFamily="18" charset="0"/>
              </a:rPr>
              <a:t>Demerits of Project Method:</a:t>
            </a:r>
            <a:endParaRPr lang="en-IN" dirty="0"/>
          </a:p>
        </p:txBody>
      </p:sp>
      <p:sp>
        <p:nvSpPr>
          <p:cNvPr id="3" name="Content Placeholder 2">
            <a:extLst>
              <a:ext uri="{FF2B5EF4-FFF2-40B4-BE49-F238E27FC236}">
                <a16:creationId xmlns:a16="http://schemas.microsoft.com/office/drawing/2014/main" id="{9853A9DA-6E04-C5B7-C375-64B409C58894}"/>
              </a:ext>
            </a:extLst>
          </p:cNvPr>
          <p:cNvSpPr>
            <a:spLocks noGrp="1"/>
          </p:cNvSpPr>
          <p:nvPr>
            <p:ph idx="1"/>
          </p:nvPr>
        </p:nvSpPr>
        <p:spPr>
          <a:xfrm>
            <a:off x="838200" y="1706252"/>
            <a:ext cx="10515600" cy="4081806"/>
          </a:xfrm>
        </p:spPr>
        <p:txBody>
          <a:bodyPr>
            <a:normAutofit/>
          </a:bodyPr>
          <a:lstStyle/>
          <a:p>
            <a:pPr algn="just">
              <a:lnSpc>
                <a:spcPct val="150000"/>
              </a:lnSpc>
            </a:pPr>
            <a:r>
              <a:rPr lang="en-US" sz="2200" dirty="0">
                <a:latin typeface="Times New Roman" panose="02020603050405020304" pitchFamily="18" charset="0"/>
                <a:cs typeface="Times New Roman" panose="02020603050405020304" pitchFamily="18" charset="0"/>
              </a:rPr>
              <a:t>This method takes a lot of time to plan and execute a single project.</a:t>
            </a:r>
          </a:p>
          <a:p>
            <a:pPr algn="just">
              <a:lnSpc>
                <a:spcPct val="150000"/>
              </a:lnSpc>
            </a:pPr>
            <a:r>
              <a:rPr lang="en-US" sz="2200" dirty="0">
                <a:latin typeface="Times New Roman" panose="02020603050405020304" pitchFamily="18" charset="0"/>
                <a:cs typeface="Times New Roman" panose="02020603050405020304" pitchFamily="18" charset="0"/>
              </a:rPr>
              <a:t>It is not possible to design different projects for different topics and also not able to cover all topics in the content.</a:t>
            </a:r>
          </a:p>
          <a:p>
            <a:pPr algn="just">
              <a:lnSpc>
                <a:spcPct val="150000"/>
              </a:lnSpc>
            </a:pPr>
            <a:r>
              <a:rPr lang="en-US" sz="2200" dirty="0">
                <a:latin typeface="Times New Roman" panose="02020603050405020304" pitchFamily="18" charset="0"/>
                <a:cs typeface="Times New Roman" panose="02020603050405020304" pitchFamily="18" charset="0"/>
              </a:rPr>
              <a:t>Such method can only be proving successful if the teacher is highly knowledgeable, alert and exceptionally gifted.</a:t>
            </a:r>
          </a:p>
          <a:p>
            <a:pPr algn="just">
              <a:lnSpc>
                <a:spcPct val="150000"/>
              </a:lnSpc>
            </a:pPr>
            <a:r>
              <a:rPr lang="en-US" sz="2200" dirty="0">
                <a:latin typeface="Times New Roman" panose="02020603050405020304" pitchFamily="18" charset="0"/>
                <a:cs typeface="Times New Roman" panose="02020603050405020304" pitchFamily="18" charset="0"/>
              </a:rPr>
              <a:t>Teachers do not possess lot of information regarding the manner in which this method should be used as result and hesitate to use.</a:t>
            </a:r>
            <a:endParaRPr lang="en-IN" sz="2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1642581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8"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94DC65-82DF-1E15-DA7B-2762C84C489A}"/>
              </a:ext>
            </a:extLst>
          </p:cNvPr>
          <p:cNvSpPr>
            <a:spLocks noGrp="1"/>
          </p:cNvSpPr>
          <p:nvPr>
            <p:ph type="title"/>
          </p:nvPr>
        </p:nvSpPr>
        <p:spPr>
          <a:xfrm>
            <a:off x="838200" y="365126"/>
            <a:ext cx="10515600" cy="907494"/>
          </a:xfrm>
        </p:spPr>
        <p:txBody>
          <a:bodyPr/>
          <a:lstStyle/>
          <a:p>
            <a:r>
              <a:rPr lang="en-IN" dirty="0">
                <a:latin typeface="Times New Roman" panose="02020603050405020304" pitchFamily="18" charset="0"/>
                <a:cs typeface="Times New Roman" panose="02020603050405020304" pitchFamily="18" charset="0"/>
              </a:rPr>
              <a:t>Conclusion:</a:t>
            </a:r>
          </a:p>
        </p:txBody>
      </p:sp>
      <p:sp>
        <p:nvSpPr>
          <p:cNvPr id="3" name="Content Placeholder 2">
            <a:extLst>
              <a:ext uri="{FF2B5EF4-FFF2-40B4-BE49-F238E27FC236}">
                <a16:creationId xmlns:a16="http://schemas.microsoft.com/office/drawing/2014/main" id="{5F1E630F-DE2D-B25E-BE35-F5FE2C819B75}"/>
              </a:ext>
            </a:extLst>
          </p:cNvPr>
          <p:cNvSpPr>
            <a:spLocks noGrp="1"/>
          </p:cNvSpPr>
          <p:nvPr>
            <p:ph idx="1"/>
          </p:nvPr>
        </p:nvSpPr>
        <p:spPr>
          <a:xfrm>
            <a:off x="838200" y="1470581"/>
            <a:ext cx="10515600" cy="4706382"/>
          </a:xfrm>
        </p:spPr>
        <p:txBody>
          <a:bodyPr>
            <a:normAutofit/>
          </a:bodyPr>
          <a:lstStyle/>
          <a:p>
            <a:pPr marL="0" indent="0" algn="just">
              <a:lnSpc>
                <a:spcPct val="150000"/>
              </a:lnSpc>
              <a:buNone/>
            </a:pPr>
            <a:r>
              <a:rPr lang="en-US" sz="2400" dirty="0">
                <a:latin typeface="Times New Roman" panose="02020603050405020304" pitchFamily="18" charset="0"/>
                <a:cs typeface="Times New Roman" panose="02020603050405020304" pitchFamily="18" charset="0"/>
              </a:rPr>
              <a:t>Teaching strategies are important tools in the hand of the teacher. It is noted that no matter the level of a teacher, he/she needs to identify certain methods and strategies of impacting his/her subject matter to the learners. In any teaching activity, three variables are of great importance, namely: the teacher , the learner, the subject matter. All three are connected by a method and strategy.</a:t>
            </a:r>
            <a:endParaRPr lang="en-IN"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54364149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6C37D4A7-4785-57DD-48AB-7D9F816B9E74}"/>
              </a:ext>
            </a:extLst>
          </p:cNvPr>
          <p:cNvSpPr txBox="1"/>
          <p:nvPr/>
        </p:nvSpPr>
        <p:spPr>
          <a:xfrm>
            <a:off x="1602557" y="2644170"/>
            <a:ext cx="9191134" cy="1569660"/>
          </a:xfrm>
          <a:prstGeom prst="rect">
            <a:avLst/>
          </a:prstGeom>
          <a:noFill/>
        </p:spPr>
        <p:txBody>
          <a:bodyPr wrap="square" rtlCol="0">
            <a:spAutoFit/>
          </a:bodyPr>
          <a:lstStyle/>
          <a:p>
            <a:pPr algn="ctr"/>
            <a:r>
              <a:rPr lang="en-IN" sz="9600" dirty="0">
                <a:latin typeface="Times New Roman" panose="02020603050405020304" pitchFamily="18" charset="0"/>
                <a:cs typeface="Times New Roman" panose="02020603050405020304" pitchFamily="18" charset="0"/>
              </a:rPr>
              <a:t>Thank You..</a:t>
            </a:r>
          </a:p>
        </p:txBody>
      </p:sp>
    </p:spTree>
    <p:extLst>
      <p:ext uri="{BB962C8B-B14F-4D97-AF65-F5344CB8AC3E}">
        <p14:creationId xmlns:p14="http://schemas.microsoft.com/office/powerpoint/2010/main" val="45232319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8A56FD-D966-4709-E278-122ED22F82D6}"/>
              </a:ext>
            </a:extLst>
          </p:cNvPr>
          <p:cNvSpPr>
            <a:spLocks noGrp="1"/>
          </p:cNvSpPr>
          <p:nvPr>
            <p:ph type="title"/>
          </p:nvPr>
        </p:nvSpPr>
        <p:spPr>
          <a:xfrm>
            <a:off x="838200" y="365126"/>
            <a:ext cx="10515600" cy="916920"/>
          </a:xfrm>
        </p:spPr>
        <p:txBody>
          <a:bodyPr/>
          <a:lstStyle/>
          <a:p>
            <a:r>
              <a:rPr lang="en-IN" dirty="0">
                <a:latin typeface="Times New Roman" panose="02020603050405020304" pitchFamily="18" charset="0"/>
                <a:cs typeface="Times New Roman" panose="02020603050405020304" pitchFamily="18" charset="0"/>
              </a:rPr>
              <a:t>Introduction:</a:t>
            </a:r>
          </a:p>
        </p:txBody>
      </p:sp>
      <p:sp>
        <p:nvSpPr>
          <p:cNvPr id="3" name="Content Placeholder 2">
            <a:extLst>
              <a:ext uri="{FF2B5EF4-FFF2-40B4-BE49-F238E27FC236}">
                <a16:creationId xmlns:a16="http://schemas.microsoft.com/office/drawing/2014/main" id="{A36BFB88-0698-8A33-AA3C-0E2487DCEDB2}"/>
              </a:ext>
            </a:extLst>
          </p:cNvPr>
          <p:cNvSpPr>
            <a:spLocks noGrp="1"/>
          </p:cNvSpPr>
          <p:nvPr>
            <p:ph idx="1"/>
          </p:nvPr>
        </p:nvSpPr>
        <p:spPr>
          <a:xfrm>
            <a:off x="838200" y="1282046"/>
            <a:ext cx="10515600" cy="4894917"/>
          </a:xfrm>
        </p:spPr>
        <p:txBody>
          <a:bodyPr>
            <a:normAutofit/>
          </a:bodyPr>
          <a:lstStyle/>
          <a:p>
            <a:pPr marL="0" indent="0" algn="just">
              <a:lnSpc>
                <a:spcPct val="150000"/>
              </a:lnSpc>
              <a:buNone/>
            </a:pPr>
            <a:r>
              <a:rPr lang="en-US" sz="2000" dirty="0">
                <a:latin typeface="Times New Roman" panose="02020603050405020304" pitchFamily="18" charset="0"/>
                <a:cs typeface="Times New Roman" panose="02020603050405020304" pitchFamily="18" charset="0"/>
              </a:rPr>
              <a:t>Project Method is one of the modern methods of Teaching. Here the students point of view is given importance in designing the curriculum and content of studies. This method is based on the philosophy of Pragmatism and the principle of "Learning by Doing". Kilpatrick of Colombia University made a formal attempt to use this method in the education based on John Dewey's philosophy of Pragmatism, which stresses the principle of  "Learning by Doing". </a:t>
            </a:r>
          </a:p>
          <a:p>
            <a:pPr marL="0" indent="0" algn="just">
              <a:lnSpc>
                <a:spcPct val="150000"/>
              </a:lnSpc>
              <a:buNone/>
            </a:pPr>
            <a:r>
              <a:rPr lang="en-US" sz="2000" dirty="0">
                <a:latin typeface="Times New Roman" panose="02020603050405020304" pitchFamily="18" charset="0"/>
                <a:cs typeface="Times New Roman" panose="02020603050405020304" pitchFamily="18" charset="0"/>
              </a:rPr>
              <a:t>Project method is an method where students working individually or in small groups analyze and develop "real life" problem or tackle a real life problem within a preset time limit, working independently and with the division of tasks clearly defined. This, this strategy centers on an assignment of interest undertaken by an individual student or a group or a whole class. In this method, the students are guided when necessary.</a:t>
            </a:r>
            <a:endParaRPr lang="en-IN"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38688669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65375F-CAF6-0CAA-1B97-BB93BD603BEA}"/>
              </a:ext>
            </a:extLst>
          </p:cNvPr>
          <p:cNvSpPr>
            <a:spLocks noGrp="1"/>
          </p:cNvSpPr>
          <p:nvPr>
            <p:ph type="title"/>
          </p:nvPr>
        </p:nvSpPr>
        <p:spPr>
          <a:xfrm>
            <a:off x="838200" y="113123"/>
            <a:ext cx="10445685" cy="801277"/>
          </a:xfrm>
        </p:spPr>
        <p:txBody>
          <a:bodyPr>
            <a:normAutofit fontScale="90000"/>
          </a:bodyPr>
          <a:lstStyle/>
          <a:p>
            <a:r>
              <a:rPr lang="en-IN" dirty="0">
                <a:latin typeface="Times New Roman" panose="02020603050405020304" pitchFamily="18" charset="0"/>
                <a:cs typeface="Times New Roman" panose="02020603050405020304" pitchFamily="18" charset="0"/>
              </a:rPr>
              <a:t>Definition:</a:t>
            </a:r>
          </a:p>
        </p:txBody>
      </p:sp>
      <p:sp>
        <p:nvSpPr>
          <p:cNvPr id="3" name="Content Placeholder 2">
            <a:extLst>
              <a:ext uri="{FF2B5EF4-FFF2-40B4-BE49-F238E27FC236}">
                <a16:creationId xmlns:a16="http://schemas.microsoft.com/office/drawing/2014/main" id="{80AF8B8D-C184-13B9-3CAD-51B43B3AE9B5}"/>
              </a:ext>
            </a:extLst>
          </p:cNvPr>
          <p:cNvSpPr>
            <a:spLocks noGrp="1"/>
          </p:cNvSpPr>
          <p:nvPr>
            <p:ph idx="1"/>
          </p:nvPr>
        </p:nvSpPr>
        <p:spPr>
          <a:xfrm>
            <a:off x="838200" y="914400"/>
            <a:ext cx="10515600" cy="5262563"/>
          </a:xfrm>
        </p:spPr>
        <p:txBody>
          <a:bodyPr>
            <a:noAutofit/>
          </a:bodyPr>
          <a:lstStyle/>
          <a:p>
            <a:pPr marL="0" indent="0" algn="just">
              <a:lnSpc>
                <a:spcPct val="150000"/>
              </a:lnSpc>
              <a:buNone/>
            </a:pPr>
            <a:r>
              <a:rPr lang="en-US" sz="2000" dirty="0">
                <a:latin typeface="Times New Roman" panose="02020603050405020304" pitchFamily="18" charset="0"/>
                <a:cs typeface="Times New Roman" panose="02020603050405020304" pitchFamily="18" charset="0"/>
              </a:rPr>
              <a:t>This method is defined by different educationists as below –</a:t>
            </a:r>
          </a:p>
          <a:p>
            <a:pPr algn="just">
              <a:lnSpc>
                <a:spcPct val="150000"/>
              </a:lnSpc>
            </a:pPr>
            <a:r>
              <a:rPr lang="en-US" sz="2000" dirty="0">
                <a:latin typeface="Times New Roman" panose="02020603050405020304" pitchFamily="18" charset="0"/>
                <a:cs typeface="Times New Roman" panose="02020603050405020304" pitchFamily="18" charset="0"/>
              </a:rPr>
              <a:t>According to W.H. Kilpatrick, " A project is a wholehearted purposeful activity proceeding in a social environment" </a:t>
            </a:r>
          </a:p>
          <a:p>
            <a:pPr algn="just">
              <a:lnSpc>
                <a:spcPct val="150000"/>
              </a:lnSpc>
            </a:pPr>
            <a:r>
              <a:rPr lang="en-US" sz="2000" dirty="0">
                <a:latin typeface="Times New Roman" panose="02020603050405020304" pitchFamily="18" charset="0"/>
                <a:cs typeface="Times New Roman" panose="02020603050405020304" pitchFamily="18" charset="0"/>
              </a:rPr>
              <a:t> A project is any unit of activity, individual or group, involving the investigation and solution of problems, planned and carried out to conclusion under the guidance of a teacher.</a:t>
            </a:r>
          </a:p>
          <a:p>
            <a:pPr algn="just">
              <a:lnSpc>
                <a:spcPct val="150000"/>
              </a:lnSpc>
            </a:pPr>
            <a:r>
              <a:rPr lang="en-US" sz="2000" dirty="0">
                <a:latin typeface="Times New Roman" panose="02020603050405020304" pitchFamily="18" charset="0"/>
                <a:cs typeface="Times New Roman" panose="02020603050405020304" pitchFamily="18" charset="0"/>
              </a:rPr>
              <a:t>It is generally considered --- </a:t>
            </a:r>
          </a:p>
          <a:p>
            <a:pPr marL="0" indent="0" algn="just">
              <a:lnSpc>
                <a:spcPct val="150000"/>
              </a:lnSpc>
              <a:buNone/>
            </a:pPr>
            <a:r>
              <a:rPr lang="en-US" sz="2000" dirty="0">
                <a:latin typeface="Times New Roman" panose="02020603050405020304" pitchFamily="18" charset="0"/>
                <a:cs typeface="Times New Roman" panose="02020603050405020304" pitchFamily="18" charset="0"/>
              </a:rPr>
              <a:t>				I. Develop independence and responsibility.</a:t>
            </a:r>
          </a:p>
          <a:p>
            <a:pPr marL="0" indent="0" algn="just">
              <a:lnSpc>
                <a:spcPct val="150000"/>
              </a:lnSpc>
              <a:buNone/>
            </a:pPr>
            <a:r>
              <a:rPr lang="en-US" sz="2000" dirty="0">
                <a:latin typeface="Times New Roman" panose="02020603050405020304" pitchFamily="18" charset="0"/>
                <a:cs typeface="Times New Roman" panose="02020603050405020304" pitchFamily="18" charset="0"/>
              </a:rPr>
              <a:t>				II. Practice social and democratic behaviour.  </a:t>
            </a:r>
          </a:p>
          <a:p>
            <a:pPr marL="0" indent="0" algn="just">
              <a:lnSpc>
                <a:spcPct val="150000"/>
              </a:lnSpc>
              <a:buNone/>
            </a:pPr>
            <a:r>
              <a:rPr lang="en-US" sz="2000" dirty="0">
                <a:latin typeface="Times New Roman" panose="02020603050405020304" pitchFamily="18" charset="0"/>
                <a:cs typeface="Times New Roman" panose="02020603050405020304" pitchFamily="18" charset="0"/>
              </a:rPr>
              <a:t>				III. A systematic teaching methods that engages learners for acquiring knowledge and skills.</a:t>
            </a:r>
            <a:endParaRPr lang="en-IN"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22330478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848C3E-BAB7-FA4B-F6C7-1034D10E9050}"/>
              </a:ext>
            </a:extLst>
          </p:cNvPr>
          <p:cNvSpPr>
            <a:spLocks noGrp="1"/>
          </p:cNvSpPr>
          <p:nvPr>
            <p:ph type="title"/>
          </p:nvPr>
        </p:nvSpPr>
        <p:spPr>
          <a:xfrm>
            <a:off x="838200" y="365126"/>
            <a:ext cx="10515600" cy="822652"/>
          </a:xfrm>
        </p:spPr>
        <p:txBody>
          <a:bodyPr>
            <a:normAutofit fontScale="90000"/>
          </a:bodyPr>
          <a:lstStyle/>
          <a:p>
            <a:r>
              <a:rPr lang="en-IN" dirty="0">
                <a:latin typeface="Times New Roman" panose="02020603050405020304" pitchFamily="18" charset="0"/>
                <a:cs typeface="Times New Roman" panose="02020603050405020304" pitchFamily="18" charset="0"/>
              </a:rPr>
              <a:t>Characteristics:</a:t>
            </a:r>
          </a:p>
        </p:txBody>
      </p:sp>
      <p:sp>
        <p:nvSpPr>
          <p:cNvPr id="3" name="Content Placeholder 2">
            <a:extLst>
              <a:ext uri="{FF2B5EF4-FFF2-40B4-BE49-F238E27FC236}">
                <a16:creationId xmlns:a16="http://schemas.microsoft.com/office/drawing/2014/main" id="{D5501AB8-1071-442C-FFD9-402ED152AF81}"/>
              </a:ext>
            </a:extLst>
          </p:cNvPr>
          <p:cNvSpPr>
            <a:spLocks noGrp="1"/>
          </p:cNvSpPr>
          <p:nvPr>
            <p:ph idx="1"/>
          </p:nvPr>
        </p:nvSpPr>
        <p:spPr>
          <a:xfrm>
            <a:off x="838199" y="1187778"/>
            <a:ext cx="10515601" cy="4571999"/>
          </a:xfrm>
        </p:spPr>
        <p:txBody>
          <a:bodyPr>
            <a:noAutofit/>
          </a:bodyPr>
          <a:lstStyle/>
          <a:p>
            <a:pPr marL="0" indent="0" algn="just">
              <a:lnSpc>
                <a:spcPct val="150000"/>
              </a:lnSpc>
              <a:buNone/>
            </a:pPr>
            <a:r>
              <a:rPr lang="en-US" sz="2400" dirty="0">
                <a:latin typeface="Times New Roman" panose="02020603050405020304" pitchFamily="18" charset="0"/>
                <a:cs typeface="Times New Roman" panose="02020603050405020304" pitchFamily="18" charset="0"/>
              </a:rPr>
              <a:t>The characteristics of this project method involves –</a:t>
            </a:r>
          </a:p>
          <a:p>
            <a:pPr marL="571500" indent="-571500" algn="just">
              <a:lnSpc>
                <a:spcPct val="150000"/>
              </a:lnSpc>
              <a:buAutoNum type="romanUcPeriod"/>
            </a:pPr>
            <a:r>
              <a:rPr lang="en-US" sz="2400" dirty="0">
                <a:latin typeface="Times New Roman" panose="02020603050405020304" pitchFamily="18" charset="0"/>
                <a:cs typeface="Times New Roman" panose="02020603050405020304" pitchFamily="18" charset="0"/>
              </a:rPr>
              <a:t>It takes the student beyond the walls of class room.</a:t>
            </a:r>
          </a:p>
          <a:p>
            <a:pPr marL="571500" indent="-571500" algn="just">
              <a:lnSpc>
                <a:spcPct val="150000"/>
              </a:lnSpc>
              <a:buAutoNum type="romanUcPeriod"/>
            </a:pPr>
            <a:r>
              <a:rPr lang="en-US" sz="2400" dirty="0">
                <a:latin typeface="Times New Roman" panose="02020603050405020304" pitchFamily="18" charset="0"/>
                <a:cs typeface="Times New Roman" panose="02020603050405020304" pitchFamily="18" charset="0"/>
              </a:rPr>
              <a:t>It is carried out in a natural setting, thus making learning realistic and experiential.</a:t>
            </a:r>
          </a:p>
          <a:p>
            <a:pPr marL="571500" indent="-571500" algn="just">
              <a:lnSpc>
                <a:spcPct val="150000"/>
              </a:lnSpc>
              <a:buAutoNum type="romanUcPeriod"/>
            </a:pPr>
            <a:r>
              <a:rPr lang="en-US" sz="2400" dirty="0">
                <a:latin typeface="Times New Roman" panose="02020603050405020304" pitchFamily="18" charset="0"/>
                <a:cs typeface="Times New Roman" panose="02020603050405020304" pitchFamily="18" charset="0"/>
              </a:rPr>
              <a:t>It encourages investigative learning and solutions to practical problems.</a:t>
            </a:r>
          </a:p>
          <a:p>
            <a:pPr marL="571500" indent="-571500" algn="just">
              <a:lnSpc>
                <a:spcPct val="150000"/>
              </a:lnSpc>
              <a:buAutoNum type="romanUcPeriod"/>
            </a:pPr>
            <a:r>
              <a:rPr lang="en-US" sz="2400" dirty="0">
                <a:latin typeface="Times New Roman" panose="02020603050405020304" pitchFamily="18" charset="0"/>
                <a:cs typeface="Times New Roman" panose="02020603050405020304" pitchFamily="18" charset="0"/>
              </a:rPr>
              <a:t>It focuses on the students as it enlists his/her active involvement in the task set.</a:t>
            </a:r>
          </a:p>
          <a:p>
            <a:pPr marL="571500" indent="-571500" algn="just">
              <a:lnSpc>
                <a:spcPct val="150000"/>
              </a:lnSpc>
              <a:buAutoNum type="romanUcPeriod"/>
            </a:pPr>
            <a:r>
              <a:rPr lang="en-US" sz="2400" dirty="0">
                <a:latin typeface="Times New Roman" panose="02020603050405020304" pitchFamily="18" charset="0"/>
                <a:cs typeface="Times New Roman" panose="02020603050405020304" pitchFamily="18" charset="0"/>
              </a:rPr>
              <a:t>It promotes a better knowledge of the practical aspects of knowledge gained from books.</a:t>
            </a:r>
          </a:p>
        </p:txBody>
      </p:sp>
    </p:spTree>
    <p:extLst>
      <p:ext uri="{BB962C8B-B14F-4D97-AF65-F5344CB8AC3E}">
        <p14:creationId xmlns:p14="http://schemas.microsoft.com/office/powerpoint/2010/main" val="42061506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8" fill="hold"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 calcmode="lin" valueType="num">
                                      <p:cBhvr additive="base">
                                        <p:cTn id="25" dur="500" fill="hold"/>
                                        <p:tgtEl>
                                          <p:spTgt spid="3">
                                            <p:txEl>
                                              <p:pRg st="4" end="4"/>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3">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8" fill="hold" nodeType="clickEffect">
                                  <p:stCondLst>
                                    <p:cond delay="0"/>
                                  </p:stCondLst>
                                  <p:childTnLst>
                                    <p:set>
                                      <p:cBhvr>
                                        <p:cTn id="30" dur="1" fill="hold">
                                          <p:stCondLst>
                                            <p:cond delay="0"/>
                                          </p:stCondLst>
                                        </p:cTn>
                                        <p:tgtEl>
                                          <p:spTgt spid="3">
                                            <p:txEl>
                                              <p:pRg st="5" end="5"/>
                                            </p:txEl>
                                          </p:spTgt>
                                        </p:tgtEl>
                                        <p:attrNameLst>
                                          <p:attrName>style.visibility</p:attrName>
                                        </p:attrNameLst>
                                      </p:cBhvr>
                                      <p:to>
                                        <p:strVal val="visible"/>
                                      </p:to>
                                    </p:set>
                                    <p:anim calcmode="lin" valueType="num">
                                      <p:cBhvr additive="base">
                                        <p:cTn id="31" dur="500" fill="hold"/>
                                        <p:tgtEl>
                                          <p:spTgt spid="3">
                                            <p:txEl>
                                              <p:pRg st="5" end="5"/>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3">
                                            <p:txEl>
                                              <p:pRg st="5" end="5"/>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848E4C-0EAF-DEBE-BE60-E3BE385A7C72}"/>
              </a:ext>
            </a:extLst>
          </p:cNvPr>
          <p:cNvSpPr>
            <a:spLocks noGrp="1"/>
          </p:cNvSpPr>
          <p:nvPr>
            <p:ph type="title"/>
          </p:nvPr>
        </p:nvSpPr>
        <p:spPr/>
        <p:txBody>
          <a:bodyPr/>
          <a:lstStyle/>
          <a:p>
            <a:r>
              <a:rPr lang="en-IN" dirty="0">
                <a:latin typeface="Times New Roman" panose="02020603050405020304" pitchFamily="18" charset="0"/>
                <a:cs typeface="Times New Roman" panose="02020603050405020304" pitchFamily="18" charset="0"/>
              </a:rPr>
              <a:t>Continue…</a:t>
            </a:r>
          </a:p>
        </p:txBody>
      </p:sp>
      <p:sp>
        <p:nvSpPr>
          <p:cNvPr id="3" name="Content Placeholder 2">
            <a:extLst>
              <a:ext uri="{FF2B5EF4-FFF2-40B4-BE49-F238E27FC236}">
                <a16:creationId xmlns:a16="http://schemas.microsoft.com/office/drawing/2014/main" id="{B5651CF3-3FC4-983E-3ECA-0624B1671870}"/>
              </a:ext>
            </a:extLst>
          </p:cNvPr>
          <p:cNvSpPr>
            <a:spLocks noGrp="1"/>
          </p:cNvSpPr>
          <p:nvPr>
            <p:ph idx="1"/>
          </p:nvPr>
        </p:nvSpPr>
        <p:spPr>
          <a:xfrm>
            <a:off x="838200" y="1690688"/>
            <a:ext cx="10515600" cy="4486275"/>
          </a:xfrm>
        </p:spPr>
        <p:txBody>
          <a:bodyPr>
            <a:normAutofit lnSpcReduction="10000"/>
          </a:bodyPr>
          <a:lstStyle/>
          <a:p>
            <a:pPr marL="514350" indent="-514350" algn="just">
              <a:lnSpc>
                <a:spcPct val="150000"/>
              </a:lnSpc>
              <a:buFont typeface="+mj-lt"/>
              <a:buAutoNum type="romanUcPeriod" startAt="6"/>
            </a:pPr>
            <a:r>
              <a:rPr lang="en-US" sz="2400" dirty="0">
                <a:latin typeface="Times New Roman" panose="02020603050405020304" pitchFamily="18" charset="0"/>
                <a:cs typeface="Times New Roman" panose="02020603050405020304" pitchFamily="18" charset="0"/>
              </a:rPr>
              <a:t>It enhances the students social skills, as it requires interaction with the social environment.</a:t>
            </a:r>
          </a:p>
          <a:p>
            <a:pPr marL="514350" indent="-514350" algn="just">
              <a:lnSpc>
                <a:spcPct val="150000"/>
              </a:lnSpc>
              <a:buFont typeface="+mj-lt"/>
              <a:buAutoNum type="romanUcPeriod" startAt="6"/>
            </a:pPr>
            <a:r>
              <a:rPr lang="en-US" sz="2400" dirty="0">
                <a:latin typeface="Times New Roman" panose="02020603050405020304" pitchFamily="18" charset="0"/>
                <a:cs typeface="Times New Roman" panose="02020603050405020304" pitchFamily="18" charset="0"/>
              </a:rPr>
              <a:t> Teacher plays a facilitative role than the role of expert.</a:t>
            </a:r>
          </a:p>
          <a:p>
            <a:pPr marL="514350" indent="-514350" algn="just">
              <a:lnSpc>
                <a:spcPct val="150000"/>
              </a:lnSpc>
              <a:buFont typeface="+mj-lt"/>
              <a:buAutoNum type="romanUcPeriod" startAt="6"/>
            </a:pPr>
            <a:r>
              <a:rPr lang="en-US" sz="2400" dirty="0">
                <a:latin typeface="Times New Roman" panose="02020603050405020304" pitchFamily="18" charset="0"/>
                <a:cs typeface="Times New Roman" panose="02020603050405020304" pitchFamily="18" charset="0"/>
              </a:rPr>
              <a:t>It allows the students a great degree of freedom. </a:t>
            </a:r>
          </a:p>
          <a:p>
            <a:pPr marL="514350" indent="-514350" algn="just">
              <a:lnSpc>
                <a:spcPct val="150000"/>
              </a:lnSpc>
              <a:buFont typeface="+mj-lt"/>
              <a:buAutoNum type="romanUcPeriod" startAt="6"/>
            </a:pPr>
            <a:r>
              <a:rPr lang="en-US" sz="2400" dirty="0">
                <a:latin typeface="Times New Roman" panose="02020603050405020304" pitchFamily="18" charset="0"/>
                <a:cs typeface="Times New Roman" panose="02020603050405020304" pitchFamily="18" charset="0"/>
              </a:rPr>
              <a:t>It encourages the spirit of research in the student.</a:t>
            </a:r>
          </a:p>
          <a:p>
            <a:pPr marL="514350" indent="-514350" algn="just">
              <a:lnSpc>
                <a:spcPct val="150000"/>
              </a:lnSpc>
              <a:buFont typeface="+mj-lt"/>
              <a:buAutoNum type="romanUcPeriod" startAt="6"/>
            </a:pPr>
            <a:r>
              <a:rPr lang="en-US" sz="2400" dirty="0">
                <a:latin typeface="Times New Roman" panose="02020603050405020304" pitchFamily="18" charset="0"/>
                <a:cs typeface="Times New Roman" panose="02020603050405020304" pitchFamily="18" charset="0"/>
              </a:rPr>
              <a:t>In this strategy learners engage in acquiring knowledge and skills through an extended inquiry process.</a:t>
            </a:r>
            <a:endParaRPr lang="en-IN" sz="2400" dirty="0">
              <a:latin typeface="Times New Roman" panose="02020603050405020304" pitchFamily="18" charset="0"/>
              <a:cs typeface="Times New Roman" panose="02020603050405020304" pitchFamily="18" charset="0"/>
            </a:endParaRPr>
          </a:p>
          <a:p>
            <a:endParaRPr lang="en-IN" dirty="0"/>
          </a:p>
        </p:txBody>
      </p:sp>
    </p:spTree>
    <p:extLst>
      <p:ext uri="{BB962C8B-B14F-4D97-AF65-F5344CB8AC3E}">
        <p14:creationId xmlns:p14="http://schemas.microsoft.com/office/powerpoint/2010/main" val="20958787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8"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8" fill="hold"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AD5A71-ABFE-75BC-95D5-A3F2EAFA3111}"/>
              </a:ext>
            </a:extLst>
          </p:cNvPr>
          <p:cNvSpPr>
            <a:spLocks noGrp="1"/>
          </p:cNvSpPr>
          <p:nvPr>
            <p:ph type="title"/>
          </p:nvPr>
        </p:nvSpPr>
        <p:spPr>
          <a:xfrm>
            <a:off x="838200" y="365126"/>
            <a:ext cx="10515600" cy="775518"/>
          </a:xfrm>
        </p:spPr>
        <p:txBody>
          <a:bodyPr>
            <a:normAutofit fontScale="90000"/>
          </a:bodyPr>
          <a:lstStyle/>
          <a:p>
            <a:r>
              <a:rPr lang="en-IN" dirty="0">
                <a:latin typeface="Times New Roman" panose="02020603050405020304" pitchFamily="18" charset="0"/>
                <a:cs typeface="Times New Roman" panose="02020603050405020304" pitchFamily="18" charset="0"/>
              </a:rPr>
              <a:t>Principles of Project Method: </a:t>
            </a:r>
          </a:p>
        </p:txBody>
      </p:sp>
      <p:sp>
        <p:nvSpPr>
          <p:cNvPr id="3" name="Content Placeholder 2">
            <a:extLst>
              <a:ext uri="{FF2B5EF4-FFF2-40B4-BE49-F238E27FC236}">
                <a16:creationId xmlns:a16="http://schemas.microsoft.com/office/drawing/2014/main" id="{9E077C75-EB2A-D51A-ADF4-9987A5BDB524}"/>
              </a:ext>
            </a:extLst>
          </p:cNvPr>
          <p:cNvSpPr>
            <a:spLocks noGrp="1"/>
          </p:cNvSpPr>
          <p:nvPr>
            <p:ph idx="1"/>
          </p:nvPr>
        </p:nvSpPr>
        <p:spPr>
          <a:xfrm>
            <a:off x="838200" y="1272619"/>
            <a:ext cx="10515600" cy="4904344"/>
          </a:xfrm>
        </p:spPr>
        <p:txBody>
          <a:bodyPr>
            <a:normAutofit/>
          </a:bodyPr>
          <a:lstStyle/>
          <a:p>
            <a:pPr marL="571500" indent="-571500">
              <a:lnSpc>
                <a:spcPct val="150000"/>
              </a:lnSpc>
              <a:buFont typeface="+mj-lt"/>
              <a:buAutoNum type="romanUcPeriod"/>
            </a:pPr>
            <a:r>
              <a:rPr lang="en-US" sz="2400" dirty="0">
                <a:latin typeface="Times New Roman" panose="02020603050405020304" pitchFamily="18" charset="0"/>
                <a:cs typeface="Times New Roman" panose="02020603050405020304" pitchFamily="18" charset="0"/>
              </a:rPr>
              <a:t>The Principle of Utility </a:t>
            </a:r>
          </a:p>
          <a:p>
            <a:pPr marL="571500" indent="-571500">
              <a:lnSpc>
                <a:spcPct val="150000"/>
              </a:lnSpc>
              <a:buFont typeface="+mj-lt"/>
              <a:buAutoNum type="romanUcPeriod"/>
            </a:pPr>
            <a:r>
              <a:rPr lang="en-US" sz="2400" dirty="0">
                <a:latin typeface="Times New Roman" panose="02020603050405020304" pitchFamily="18" charset="0"/>
                <a:cs typeface="Times New Roman" panose="02020603050405020304" pitchFamily="18" charset="0"/>
              </a:rPr>
              <a:t>The principle of Purpose </a:t>
            </a:r>
          </a:p>
          <a:p>
            <a:pPr marL="571500" indent="-571500">
              <a:lnSpc>
                <a:spcPct val="150000"/>
              </a:lnSpc>
              <a:buFont typeface="+mj-lt"/>
              <a:buAutoNum type="romanUcPeriod"/>
            </a:pPr>
            <a:r>
              <a:rPr lang="en-US" sz="2400" dirty="0">
                <a:latin typeface="Times New Roman" panose="02020603050405020304" pitchFamily="18" charset="0"/>
                <a:cs typeface="Times New Roman" panose="02020603050405020304" pitchFamily="18" charset="0"/>
              </a:rPr>
              <a:t>The principle of Readiness </a:t>
            </a:r>
          </a:p>
          <a:p>
            <a:pPr marL="571500" indent="-571500">
              <a:lnSpc>
                <a:spcPct val="150000"/>
              </a:lnSpc>
              <a:buFont typeface="+mj-lt"/>
              <a:buAutoNum type="romanUcPeriod"/>
            </a:pPr>
            <a:r>
              <a:rPr lang="en-US" sz="2400" dirty="0">
                <a:latin typeface="Times New Roman" panose="02020603050405020304" pitchFamily="18" charset="0"/>
                <a:cs typeface="Times New Roman" panose="02020603050405020304" pitchFamily="18" charset="0"/>
              </a:rPr>
              <a:t>The principle of Learning by Doing </a:t>
            </a:r>
          </a:p>
          <a:p>
            <a:pPr marL="571500" indent="-571500">
              <a:lnSpc>
                <a:spcPct val="150000"/>
              </a:lnSpc>
              <a:buFont typeface="+mj-lt"/>
              <a:buAutoNum type="romanUcPeriod"/>
            </a:pPr>
            <a:r>
              <a:rPr lang="en-US" sz="2400" dirty="0">
                <a:latin typeface="Times New Roman" panose="02020603050405020304" pitchFamily="18" charset="0"/>
                <a:cs typeface="Times New Roman" panose="02020603050405020304" pitchFamily="18" charset="0"/>
              </a:rPr>
              <a:t>The Principle of freedom at work </a:t>
            </a:r>
          </a:p>
          <a:p>
            <a:pPr marL="571500" indent="-571500">
              <a:lnSpc>
                <a:spcPct val="150000"/>
              </a:lnSpc>
              <a:buFont typeface="+mj-lt"/>
              <a:buAutoNum type="romanUcPeriod"/>
            </a:pPr>
            <a:r>
              <a:rPr lang="en-US" sz="2400" dirty="0">
                <a:latin typeface="Times New Roman" panose="02020603050405020304" pitchFamily="18" charset="0"/>
                <a:cs typeface="Times New Roman" panose="02020603050405020304" pitchFamily="18" charset="0"/>
              </a:rPr>
              <a:t>The Principle of Socialization </a:t>
            </a:r>
          </a:p>
          <a:p>
            <a:pPr marL="571500" indent="-571500">
              <a:lnSpc>
                <a:spcPct val="150000"/>
              </a:lnSpc>
              <a:buFont typeface="+mj-lt"/>
              <a:buAutoNum type="romanUcPeriod"/>
            </a:pPr>
            <a:r>
              <a:rPr lang="en-US" sz="2400" dirty="0">
                <a:latin typeface="Times New Roman" panose="02020603050405020304" pitchFamily="18" charset="0"/>
                <a:cs typeface="Times New Roman" panose="02020603050405020304" pitchFamily="18" charset="0"/>
              </a:rPr>
              <a:t>The Principle of Planning</a:t>
            </a:r>
            <a:endParaRPr lang="en-IN"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8538604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Effect transition="in" filter="fade">
                                      <p:cBhvr>
                                        <p:cTn id="35" dur="1000"/>
                                        <p:tgtEl>
                                          <p:spTgt spid="3">
                                            <p:txEl>
                                              <p:pRg st="4" end="4"/>
                                            </p:txEl>
                                          </p:spTgt>
                                        </p:tgtEl>
                                      </p:cBhvr>
                                    </p:animEffect>
                                    <p:anim calcmode="lin" valueType="num">
                                      <p:cBhvr>
                                        <p:cTn id="36"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nodeType="clickEffect">
                                  <p:stCondLst>
                                    <p:cond delay="0"/>
                                  </p:stCondLst>
                                  <p:childTnLst>
                                    <p:set>
                                      <p:cBhvr>
                                        <p:cTn id="41" dur="1" fill="hold">
                                          <p:stCondLst>
                                            <p:cond delay="0"/>
                                          </p:stCondLst>
                                        </p:cTn>
                                        <p:tgtEl>
                                          <p:spTgt spid="3">
                                            <p:txEl>
                                              <p:pRg st="5" end="5"/>
                                            </p:txEl>
                                          </p:spTgt>
                                        </p:tgtEl>
                                        <p:attrNameLst>
                                          <p:attrName>style.visibility</p:attrName>
                                        </p:attrNameLst>
                                      </p:cBhvr>
                                      <p:to>
                                        <p:strVal val="visible"/>
                                      </p:to>
                                    </p:set>
                                    <p:animEffect transition="in" filter="fade">
                                      <p:cBhvr>
                                        <p:cTn id="42" dur="1000"/>
                                        <p:tgtEl>
                                          <p:spTgt spid="3">
                                            <p:txEl>
                                              <p:pRg st="5" end="5"/>
                                            </p:txEl>
                                          </p:spTgt>
                                        </p:tgtEl>
                                      </p:cBhvr>
                                    </p:animEffect>
                                    <p:anim calcmode="lin" valueType="num">
                                      <p:cBhvr>
                                        <p:cTn id="43"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44"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nodeType="click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Effect transition="in" filter="fade">
                                      <p:cBhvr>
                                        <p:cTn id="49" dur="1000"/>
                                        <p:tgtEl>
                                          <p:spTgt spid="3">
                                            <p:txEl>
                                              <p:pRg st="6" end="6"/>
                                            </p:txEl>
                                          </p:spTgt>
                                        </p:tgtEl>
                                      </p:cBhvr>
                                    </p:animEffect>
                                    <p:anim calcmode="lin" valueType="num">
                                      <p:cBhvr>
                                        <p:cTn id="50"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51"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502649-8E36-7B96-1F9F-CBB61A6CE2DA}"/>
              </a:ext>
            </a:extLst>
          </p:cNvPr>
          <p:cNvSpPr>
            <a:spLocks noGrp="1"/>
          </p:cNvSpPr>
          <p:nvPr>
            <p:ph type="title"/>
          </p:nvPr>
        </p:nvSpPr>
        <p:spPr>
          <a:xfrm>
            <a:off x="838200" y="365126"/>
            <a:ext cx="10515600" cy="700104"/>
          </a:xfrm>
        </p:spPr>
        <p:txBody>
          <a:bodyPr>
            <a:normAutofit fontScale="90000"/>
          </a:bodyPr>
          <a:lstStyle/>
          <a:p>
            <a:r>
              <a:rPr lang="en-IN" dirty="0">
                <a:latin typeface="Times New Roman" panose="02020603050405020304" pitchFamily="18" charset="0"/>
                <a:cs typeface="Times New Roman" panose="02020603050405020304" pitchFamily="18" charset="0"/>
              </a:rPr>
              <a:t>Types of Project Method:</a:t>
            </a:r>
          </a:p>
        </p:txBody>
      </p:sp>
      <p:sp>
        <p:nvSpPr>
          <p:cNvPr id="3" name="Content Placeholder 2">
            <a:extLst>
              <a:ext uri="{FF2B5EF4-FFF2-40B4-BE49-F238E27FC236}">
                <a16:creationId xmlns:a16="http://schemas.microsoft.com/office/drawing/2014/main" id="{84781BE3-3784-3624-EDF9-E94241B10E93}"/>
              </a:ext>
            </a:extLst>
          </p:cNvPr>
          <p:cNvSpPr>
            <a:spLocks noGrp="1"/>
          </p:cNvSpPr>
          <p:nvPr>
            <p:ph idx="1"/>
          </p:nvPr>
        </p:nvSpPr>
        <p:spPr>
          <a:xfrm>
            <a:off x="838200" y="1338606"/>
            <a:ext cx="10515600" cy="4204355"/>
          </a:xfrm>
        </p:spPr>
        <p:txBody>
          <a:bodyPr>
            <a:normAutofit/>
          </a:bodyPr>
          <a:lstStyle/>
          <a:p>
            <a:pPr marL="0" indent="0">
              <a:lnSpc>
                <a:spcPct val="150000"/>
              </a:lnSpc>
              <a:buNone/>
            </a:pPr>
            <a:r>
              <a:rPr lang="en-US" sz="2400" dirty="0">
                <a:latin typeface="Times New Roman" panose="02020603050405020304" pitchFamily="18" charset="0"/>
                <a:cs typeface="Times New Roman" panose="02020603050405020304" pitchFamily="18" charset="0"/>
              </a:rPr>
              <a:t>According to Kilpatrick in his paper on the Project Method (1918) - has classified projects </a:t>
            </a:r>
          </a:p>
          <a:p>
            <a:pPr marL="514350" indent="-514350">
              <a:lnSpc>
                <a:spcPct val="150000"/>
              </a:lnSpc>
              <a:buFont typeface="+mj-lt"/>
              <a:buAutoNum type="romanUcPeriod"/>
            </a:pPr>
            <a:r>
              <a:rPr lang="en-US" sz="2400" dirty="0">
                <a:latin typeface="Times New Roman" panose="02020603050405020304" pitchFamily="18" charset="0"/>
                <a:cs typeface="Times New Roman" panose="02020603050405020304" pitchFamily="18" charset="0"/>
              </a:rPr>
              <a:t>Problem Type </a:t>
            </a:r>
          </a:p>
          <a:p>
            <a:pPr marL="514350" indent="-514350">
              <a:lnSpc>
                <a:spcPct val="150000"/>
              </a:lnSpc>
              <a:buFont typeface="+mj-lt"/>
              <a:buAutoNum type="romanUcPeriod"/>
            </a:pPr>
            <a:r>
              <a:rPr lang="en-US" sz="2400" dirty="0">
                <a:latin typeface="Times New Roman" panose="02020603050405020304" pitchFamily="18" charset="0"/>
                <a:cs typeface="Times New Roman" panose="02020603050405020304" pitchFamily="18" charset="0"/>
              </a:rPr>
              <a:t>Product Type</a:t>
            </a:r>
          </a:p>
          <a:p>
            <a:pPr marL="514350" indent="-514350">
              <a:lnSpc>
                <a:spcPct val="150000"/>
              </a:lnSpc>
              <a:buFont typeface="+mj-lt"/>
              <a:buAutoNum type="romanUcPeriod"/>
            </a:pPr>
            <a:r>
              <a:rPr lang="en-US" sz="2400" dirty="0">
                <a:latin typeface="Times New Roman" panose="02020603050405020304" pitchFamily="18" charset="0"/>
                <a:cs typeface="Times New Roman" panose="02020603050405020304" pitchFamily="18" charset="0"/>
              </a:rPr>
              <a:t>Consumer Type </a:t>
            </a:r>
          </a:p>
          <a:p>
            <a:pPr marL="514350" indent="-514350">
              <a:lnSpc>
                <a:spcPct val="150000"/>
              </a:lnSpc>
              <a:buFont typeface="+mj-lt"/>
              <a:buAutoNum type="romanUcPeriod"/>
            </a:pPr>
            <a:r>
              <a:rPr lang="en-US" sz="2400" dirty="0">
                <a:latin typeface="Times New Roman" panose="02020603050405020304" pitchFamily="18" charset="0"/>
                <a:cs typeface="Times New Roman" panose="02020603050405020304" pitchFamily="18" charset="0"/>
              </a:rPr>
              <a:t>Drill Type</a:t>
            </a:r>
            <a:endParaRPr lang="en-IN"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9946777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32"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box(out)">
                                      <p:cBhvr>
                                        <p:cTn id="7" dur="20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32"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box(out)">
                                      <p:cBhvr>
                                        <p:cTn id="12" dur="20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32" fill="hold"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box(out)">
                                      <p:cBhvr>
                                        <p:cTn id="17" dur="20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4" presetClass="entr" presetSubtype="32" fill="hold"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box(out)">
                                      <p:cBhvr>
                                        <p:cTn id="22" dur="20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B20B4B-784C-C142-397C-1EAE89DD18E8}"/>
              </a:ext>
            </a:extLst>
          </p:cNvPr>
          <p:cNvSpPr>
            <a:spLocks noGrp="1"/>
          </p:cNvSpPr>
          <p:nvPr>
            <p:ph type="title"/>
          </p:nvPr>
        </p:nvSpPr>
        <p:spPr>
          <a:xfrm>
            <a:off x="838200" y="365125"/>
            <a:ext cx="10515600" cy="662397"/>
          </a:xfrm>
        </p:spPr>
        <p:txBody>
          <a:bodyPr>
            <a:normAutofit fontScale="90000"/>
          </a:bodyPr>
          <a:lstStyle/>
          <a:p>
            <a:r>
              <a:rPr lang="en-IN" dirty="0">
                <a:latin typeface="Times New Roman" panose="02020603050405020304" pitchFamily="18" charset="0"/>
                <a:cs typeface="Times New Roman" panose="02020603050405020304" pitchFamily="18" charset="0"/>
              </a:rPr>
              <a:t>Role of Teacher: </a:t>
            </a:r>
          </a:p>
        </p:txBody>
      </p:sp>
      <p:sp>
        <p:nvSpPr>
          <p:cNvPr id="3" name="Content Placeholder 2">
            <a:extLst>
              <a:ext uri="{FF2B5EF4-FFF2-40B4-BE49-F238E27FC236}">
                <a16:creationId xmlns:a16="http://schemas.microsoft.com/office/drawing/2014/main" id="{3F1B9B46-31F0-78F2-82D0-1CEFFEA9DD27}"/>
              </a:ext>
            </a:extLst>
          </p:cNvPr>
          <p:cNvSpPr>
            <a:spLocks noGrp="1"/>
          </p:cNvSpPr>
          <p:nvPr>
            <p:ph idx="1"/>
          </p:nvPr>
        </p:nvSpPr>
        <p:spPr>
          <a:xfrm>
            <a:off x="838200" y="1555423"/>
            <a:ext cx="10515600" cy="4621540"/>
          </a:xfrm>
        </p:spPr>
        <p:txBody>
          <a:bodyPr>
            <a:noAutofit/>
          </a:bodyPr>
          <a:lstStyle/>
          <a:p>
            <a:pPr marL="571500" indent="-571500" algn="just">
              <a:lnSpc>
                <a:spcPct val="170000"/>
              </a:lnSpc>
              <a:buFont typeface="+mj-lt"/>
              <a:buAutoNum type="romanUcPeriod"/>
            </a:pPr>
            <a:r>
              <a:rPr lang="en-US" sz="2400" dirty="0">
                <a:latin typeface="Times New Roman" panose="02020603050405020304" pitchFamily="18" charset="0"/>
                <a:cs typeface="Times New Roman" panose="02020603050405020304" pitchFamily="18" charset="0"/>
              </a:rPr>
              <a:t>Encourages His Student.</a:t>
            </a:r>
          </a:p>
          <a:p>
            <a:pPr marL="571500" indent="-571500" algn="just">
              <a:lnSpc>
                <a:spcPct val="170000"/>
              </a:lnSpc>
              <a:buFont typeface="+mj-lt"/>
              <a:buAutoNum type="romanUcPeriod"/>
            </a:pPr>
            <a:r>
              <a:rPr lang="en-US" sz="2400" dirty="0">
                <a:latin typeface="Times New Roman" panose="02020603050405020304" pitchFamily="18" charset="0"/>
                <a:cs typeface="Times New Roman" panose="02020603050405020304" pitchFamily="18" charset="0"/>
              </a:rPr>
              <a:t>Helps students to avoid mistakes.</a:t>
            </a:r>
          </a:p>
          <a:p>
            <a:pPr marL="571500" indent="-571500" algn="just">
              <a:lnSpc>
                <a:spcPct val="170000"/>
              </a:lnSpc>
              <a:buFont typeface="+mj-lt"/>
              <a:buAutoNum type="romanUcPeriod"/>
            </a:pPr>
            <a:r>
              <a:rPr lang="en-US" sz="2400" dirty="0">
                <a:latin typeface="Times New Roman" panose="02020603050405020304" pitchFamily="18" charset="0"/>
                <a:cs typeface="Times New Roman" panose="02020603050405020304" pitchFamily="18" charset="0"/>
              </a:rPr>
              <a:t>He involves the students in a particular group and look on their equal contribution.</a:t>
            </a:r>
          </a:p>
          <a:p>
            <a:pPr marL="571500" indent="-571500" algn="just">
              <a:lnSpc>
                <a:spcPct val="170000"/>
              </a:lnSpc>
              <a:buFont typeface="+mj-lt"/>
              <a:buAutoNum type="romanUcPeriod"/>
            </a:pPr>
            <a:r>
              <a:rPr lang="en-US" sz="2400" dirty="0">
                <a:latin typeface="Times New Roman" panose="02020603050405020304" pitchFamily="18" charset="0"/>
                <a:cs typeface="Times New Roman" panose="02020603050405020304" pitchFamily="18" charset="0"/>
              </a:rPr>
              <a:t>If the students face failure during execution of some steps of the project the teacher should not execute the portion he should suggest some better methods.</a:t>
            </a:r>
          </a:p>
        </p:txBody>
      </p:sp>
    </p:spTree>
    <p:extLst>
      <p:ext uri="{BB962C8B-B14F-4D97-AF65-F5344CB8AC3E}">
        <p14:creationId xmlns:p14="http://schemas.microsoft.com/office/powerpoint/2010/main" val="34706837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8"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38B83A-72D0-FE6D-D3B1-2F4F931A369C}"/>
              </a:ext>
            </a:extLst>
          </p:cNvPr>
          <p:cNvSpPr>
            <a:spLocks noGrp="1"/>
          </p:cNvSpPr>
          <p:nvPr>
            <p:ph type="title"/>
          </p:nvPr>
        </p:nvSpPr>
        <p:spPr>
          <a:xfrm>
            <a:off x="838200" y="365126"/>
            <a:ext cx="10515600" cy="775518"/>
          </a:xfrm>
        </p:spPr>
        <p:txBody>
          <a:bodyPr>
            <a:normAutofit fontScale="90000"/>
          </a:bodyPr>
          <a:lstStyle/>
          <a:p>
            <a:r>
              <a:rPr lang="en-IN" dirty="0">
                <a:latin typeface="Times New Roman" panose="02020603050405020304" pitchFamily="18" charset="0"/>
                <a:cs typeface="Times New Roman" panose="02020603050405020304" pitchFamily="18" charset="0"/>
              </a:rPr>
              <a:t>Continue….</a:t>
            </a:r>
          </a:p>
        </p:txBody>
      </p:sp>
      <p:sp>
        <p:nvSpPr>
          <p:cNvPr id="3" name="Content Placeholder 2">
            <a:extLst>
              <a:ext uri="{FF2B5EF4-FFF2-40B4-BE49-F238E27FC236}">
                <a16:creationId xmlns:a16="http://schemas.microsoft.com/office/drawing/2014/main" id="{D433DA98-7BC8-8B71-5D69-C55D0B37E1E9}"/>
              </a:ext>
            </a:extLst>
          </p:cNvPr>
          <p:cNvSpPr>
            <a:spLocks noGrp="1"/>
          </p:cNvSpPr>
          <p:nvPr>
            <p:ph idx="1"/>
          </p:nvPr>
        </p:nvSpPr>
        <p:spPr>
          <a:xfrm>
            <a:off x="838200" y="1357460"/>
            <a:ext cx="10515600" cy="4819503"/>
          </a:xfrm>
        </p:spPr>
        <p:txBody>
          <a:bodyPr>
            <a:normAutofit fontScale="85000" lnSpcReduction="10000"/>
          </a:bodyPr>
          <a:lstStyle/>
          <a:p>
            <a:pPr marL="571500" indent="-571500" algn="just">
              <a:lnSpc>
                <a:spcPct val="170000"/>
              </a:lnSpc>
              <a:buFont typeface="+mj-lt"/>
              <a:buAutoNum type="romanUcPeriod" startAt="5"/>
            </a:pPr>
            <a:r>
              <a:rPr lang="en-US" sz="2800" dirty="0">
                <a:latin typeface="Times New Roman" panose="02020603050405020304" pitchFamily="18" charset="0"/>
                <a:cs typeface="Times New Roman" panose="02020603050405020304" pitchFamily="18" charset="0"/>
              </a:rPr>
              <a:t>He should help the students in developing character and personality by allowing them to accept the responsibilities and discharge them efficiently.</a:t>
            </a:r>
          </a:p>
          <a:p>
            <a:pPr marL="571500" indent="-571500" algn="just">
              <a:lnSpc>
                <a:spcPct val="170000"/>
              </a:lnSpc>
              <a:buFont typeface="+mj-lt"/>
              <a:buAutoNum type="romanUcPeriod" startAt="5"/>
            </a:pPr>
            <a:r>
              <a:rPr lang="en-US" sz="2800" dirty="0">
                <a:latin typeface="Times New Roman" panose="02020603050405020304" pitchFamily="18" charset="0"/>
                <a:cs typeface="Times New Roman" panose="02020603050405020304" pitchFamily="18" charset="0"/>
              </a:rPr>
              <a:t>Creating a democratic atmosphere.</a:t>
            </a:r>
          </a:p>
          <a:p>
            <a:pPr marL="571500" indent="-571500" algn="just">
              <a:lnSpc>
                <a:spcPct val="170000"/>
              </a:lnSpc>
              <a:buFont typeface="+mj-lt"/>
              <a:buAutoNum type="romanUcPeriod" startAt="5"/>
            </a:pPr>
            <a:r>
              <a:rPr lang="en-US" sz="2800" dirty="0">
                <a:latin typeface="Times New Roman" panose="02020603050405020304" pitchFamily="18" charset="0"/>
                <a:cs typeface="Times New Roman" panose="02020603050405020304" pitchFamily="18" charset="0"/>
              </a:rPr>
              <a:t>Alert and active all the time.</a:t>
            </a:r>
          </a:p>
          <a:p>
            <a:pPr marL="571500" indent="-571500" algn="just">
              <a:lnSpc>
                <a:spcPct val="170000"/>
              </a:lnSpc>
              <a:buFont typeface="+mj-lt"/>
              <a:buAutoNum type="romanUcPeriod" startAt="5"/>
            </a:pPr>
            <a:r>
              <a:rPr lang="en-US" sz="2800" dirty="0">
                <a:latin typeface="Times New Roman" panose="02020603050405020304" pitchFamily="18" charset="0"/>
                <a:cs typeface="Times New Roman" panose="02020603050405020304" pitchFamily="18" charset="0"/>
              </a:rPr>
              <a:t>He should have initiative, tact and zest for learning.</a:t>
            </a:r>
          </a:p>
          <a:p>
            <a:pPr marL="571500" indent="-571500" algn="just">
              <a:lnSpc>
                <a:spcPct val="170000"/>
              </a:lnSpc>
              <a:buFont typeface="+mj-lt"/>
              <a:buAutoNum type="romanUcPeriod" startAt="5"/>
            </a:pPr>
            <a:r>
              <a:rPr lang="en-US" sz="2800" dirty="0">
                <a:latin typeface="Times New Roman" panose="02020603050405020304" pitchFamily="18" charset="0"/>
                <a:cs typeface="Times New Roman" panose="02020603050405020304" pitchFamily="18" charset="0"/>
              </a:rPr>
              <a:t>The teacher must be well informed and we'll read so that he can help the students to the successful completion of the project.</a:t>
            </a:r>
            <a:endParaRPr lang="en-IN" sz="2800" dirty="0">
              <a:latin typeface="Times New Roman" panose="02020603050405020304" pitchFamily="18" charset="0"/>
              <a:cs typeface="Times New Roman" panose="02020603050405020304" pitchFamily="18" charset="0"/>
            </a:endParaRPr>
          </a:p>
          <a:p>
            <a:endParaRPr lang="en-IN" dirty="0"/>
          </a:p>
        </p:txBody>
      </p:sp>
    </p:spTree>
    <p:extLst>
      <p:ext uri="{BB962C8B-B14F-4D97-AF65-F5344CB8AC3E}">
        <p14:creationId xmlns:p14="http://schemas.microsoft.com/office/powerpoint/2010/main" val="37629299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8"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8" fill="hold"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Wood Type">
  <a:themeElements>
    <a:clrScheme name="Wood Type">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Wood Type">
      <a:majorFont>
        <a:latin typeface="Rockwell Condensed" panose="02060603050405020104"/>
        <a:ea typeface=""/>
        <a:cs typeface=""/>
        <a:font script="Grek" typeface="Cambria"/>
        <a:font script="Cyrl" typeface="Cambria"/>
        <a:font script="Jpan" typeface="HG明朝B"/>
        <a:font script="Hang" typeface="바탕"/>
        <a:font script="Hans" typeface="方正姚体"/>
        <a:font script="Hant" typeface="微軟正黑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Rockwell" panose="02060603020205020403"/>
        <a:ea typeface=""/>
        <a:cs typeface=""/>
        <a:font script="Grek" typeface="Cambria"/>
        <a:font script="Cyrl" typeface="Cambria"/>
        <a:font script="Jpan" typeface="HG明朝B"/>
        <a:font script="Hang" typeface="바탕"/>
        <a:font script="Hans" typeface="方正姚体"/>
        <a:font script="Hant" typeface="標楷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Wood Type">
      <a:fillStyleLst>
        <a:solidFill>
          <a:schemeClr val="phClr"/>
        </a:solidFill>
        <a:blipFill rotWithShape="1">
          <a:blip xmlns:r="http://schemas.openxmlformats.org/officeDocument/2006/relationships" r:embed="rId1">
            <a:duotone>
              <a:schemeClr val="phClr">
                <a:tint val="70000"/>
                <a:shade val="63000"/>
              </a:schemeClr>
              <a:schemeClr val="phClr">
                <a:tint val="10000"/>
                <a:satMod val="150000"/>
              </a:schemeClr>
            </a:duotone>
          </a:blip>
          <a:tile tx="0" ty="0" sx="60000" sy="59000" flip="none" algn="tl"/>
        </a:blipFill>
        <a:blipFill rotWithShape="1">
          <a:blip xmlns:r="http://schemas.openxmlformats.org/officeDocument/2006/relationships" r:embed="rId1">
            <a:duotone>
              <a:schemeClr val="phClr">
                <a:shade val="36000"/>
                <a:satMod val="120000"/>
              </a:schemeClr>
              <a:schemeClr val="phClr">
                <a:tint val="40000"/>
              </a:schemeClr>
            </a:duotone>
          </a:blip>
          <a:tile tx="0" ty="0" sx="60000" sy="59000" flip="none" algn="tl"/>
        </a:blip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oftEdge rad="12700"/>
          </a:effectLst>
        </a:effectStyle>
        <a:effectStyle>
          <a:effectLst>
            <a:outerShdw blurRad="50800" dist="19050" dir="5400000" algn="tl" rotWithShape="0">
              <a:srgbClr val="000000">
                <a:alpha val="60000"/>
              </a:srgbClr>
            </a:outerShdw>
            <a:softEdge rad="12700"/>
          </a:effectLst>
        </a:effectStyle>
      </a:effectStyleLst>
      <a:bgFillStyleLst>
        <a:solidFill>
          <a:schemeClr val="phClr"/>
        </a:solidFill>
        <a:solidFill>
          <a:schemeClr val="phClr">
            <a:shade val="97000"/>
            <a:satMod val="150000"/>
          </a:schemeClr>
        </a:solidFill>
        <a:blipFill rotWithShape="1">
          <a:blip xmlns:r="http://schemas.openxmlformats.org/officeDocument/2006/relationships" r:embed="rId1">
            <a:duotone>
              <a:schemeClr val="phClr">
                <a:tint val="75000"/>
                <a:shade val="58000"/>
                <a:satMod val="120000"/>
              </a:schemeClr>
              <a:schemeClr val="phClr">
                <a:tint val="50000"/>
                <a:shade val="96000"/>
              </a:schemeClr>
            </a:duotone>
          </a:blip>
          <a:tile tx="0" ty="0" sx="100000" sy="100000" flip="none" algn="tl"/>
        </a:blipFill>
      </a:bgFillStyleLst>
    </a:fmtScheme>
  </a:themeElements>
  <a:objectDefaults/>
  <a:extraClrSchemeLst/>
  <a:extLst>
    <a:ext uri="{05A4C25C-085E-4340-85A3-A5531E510DB2}">
      <thm15:themeFamily xmlns:thm15="http://schemas.microsoft.com/office/thememl/2012/main" name="Wood Type" id="{7ACABC62-BF99-48CF-A9DC-4DB89C7B13DC}" vid="{142A1326-48AB-42A9-8428-CB14AA30176D}"/>
    </a:ext>
  </a:extLst>
</a:theme>
</file>

<file path=docProps/app.xml><?xml version="1.0" encoding="utf-8"?>
<Properties xmlns="http://schemas.openxmlformats.org/officeDocument/2006/extended-properties" xmlns:vt="http://schemas.openxmlformats.org/officeDocument/2006/docPropsVTypes">
  <Template>TM03090434[[fn=Wood Type]]</Template>
  <TotalTime>89</TotalTime>
  <Words>938</Words>
  <Application>Microsoft Office PowerPoint</Application>
  <PresentationFormat>Widescreen</PresentationFormat>
  <Paragraphs>75</Paragraphs>
  <Slides>14</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14</vt:i4>
      </vt:variant>
    </vt:vector>
  </HeadingPairs>
  <TitlesOfParts>
    <vt:vector size="19" baseType="lpstr">
      <vt:lpstr>Rockwell</vt:lpstr>
      <vt:lpstr>Rockwell Condensed</vt:lpstr>
      <vt:lpstr>Times New Roman</vt:lpstr>
      <vt:lpstr>Wingdings</vt:lpstr>
      <vt:lpstr>Wood Type</vt:lpstr>
      <vt:lpstr>Permissive Style of Teaching: Project Method </vt:lpstr>
      <vt:lpstr>Introduction:</vt:lpstr>
      <vt:lpstr>Definition:</vt:lpstr>
      <vt:lpstr>Characteristics:</vt:lpstr>
      <vt:lpstr>Continue…</vt:lpstr>
      <vt:lpstr>Principles of Project Method: </vt:lpstr>
      <vt:lpstr>Types of Project Method:</vt:lpstr>
      <vt:lpstr>Role of Teacher: </vt:lpstr>
      <vt:lpstr>Continue….</vt:lpstr>
      <vt:lpstr>Steps of a Project Method:</vt:lpstr>
      <vt:lpstr>Merits of Project Method:</vt:lpstr>
      <vt:lpstr>Demerits of Project Method:</vt:lpstr>
      <vt:lpstr>Conclusion: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Sanjib Das</dc:creator>
  <cp:lastModifiedBy>Sanjib Das</cp:lastModifiedBy>
  <cp:revision>1</cp:revision>
  <dcterms:created xsi:type="dcterms:W3CDTF">2024-06-08T18:07:21Z</dcterms:created>
  <dcterms:modified xsi:type="dcterms:W3CDTF">2024-06-09T07:12:08Z</dcterms:modified>
</cp:coreProperties>
</file>