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70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gal Chutia" userId="5d03d01cf46aebfa" providerId="LiveId" clId="{14A9B8BF-B429-421B-99EE-B0BB7714DD1B}"/>
    <pc:docChg chg="custSel addSld delSld modSld modMainMaster">
      <pc:chgData name="Jugal Chutia" userId="5d03d01cf46aebfa" providerId="LiveId" clId="{14A9B8BF-B429-421B-99EE-B0BB7714DD1B}" dt="2021-05-21T08:57:23.343" v="179"/>
      <pc:docMkLst>
        <pc:docMk/>
      </pc:docMkLst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3187502670" sldId="256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2357167758" sldId="257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4084235004" sldId="258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446257483" sldId="259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1397600517" sldId="260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436653872" sldId="261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2587433835" sldId="262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2104600292" sldId="263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4215710784" sldId="264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1193000471" sldId="265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510108206" sldId="266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1827446558" sldId="267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2315667160" sldId="268"/>
        </pc:sldMkLst>
      </pc:sldChg>
      <pc:sldChg chg="modTransition">
        <pc:chgData name="Jugal Chutia" userId="5d03d01cf46aebfa" providerId="LiveId" clId="{14A9B8BF-B429-421B-99EE-B0BB7714DD1B}" dt="2021-05-21T08:57:23.343" v="179"/>
        <pc:sldMkLst>
          <pc:docMk/>
          <pc:sldMk cId="1404980788" sldId="269"/>
        </pc:sldMkLst>
      </pc:sldChg>
      <pc:sldChg chg="modSp new mod modTransition">
        <pc:chgData name="Jugal Chutia" userId="5d03d01cf46aebfa" providerId="LiveId" clId="{14A9B8BF-B429-421B-99EE-B0BB7714DD1B}" dt="2021-05-21T08:57:23.343" v="179"/>
        <pc:sldMkLst>
          <pc:docMk/>
          <pc:sldMk cId="2325531055" sldId="270"/>
        </pc:sldMkLst>
        <pc:spChg chg="mod">
          <ac:chgData name="Jugal Chutia" userId="5d03d01cf46aebfa" providerId="LiveId" clId="{14A9B8BF-B429-421B-99EE-B0BB7714DD1B}" dt="2021-05-21T08:25:06.861" v="68" actId="122"/>
          <ac:spMkLst>
            <pc:docMk/>
            <pc:sldMk cId="2325531055" sldId="270"/>
            <ac:spMk id="2" creationId="{3C957D1A-2A90-4F10-AD64-360AF9397FF8}"/>
          </ac:spMkLst>
        </pc:spChg>
        <pc:spChg chg="mod">
          <ac:chgData name="Jugal Chutia" userId="5d03d01cf46aebfa" providerId="LiveId" clId="{14A9B8BF-B429-421B-99EE-B0BB7714DD1B}" dt="2021-05-21T08:55:09.817" v="177" actId="20577"/>
          <ac:spMkLst>
            <pc:docMk/>
            <pc:sldMk cId="2325531055" sldId="270"/>
            <ac:spMk id="3" creationId="{E70744CE-415E-4084-954B-73388495D315}"/>
          </ac:spMkLst>
        </pc:spChg>
      </pc:sldChg>
      <pc:sldChg chg="modSp new mod modTransition">
        <pc:chgData name="Jugal Chutia" userId="5d03d01cf46aebfa" providerId="LiveId" clId="{14A9B8BF-B429-421B-99EE-B0BB7714DD1B}" dt="2021-05-21T08:57:23.343" v="179"/>
        <pc:sldMkLst>
          <pc:docMk/>
          <pc:sldMk cId="4293734199" sldId="271"/>
        </pc:sldMkLst>
        <pc:spChg chg="mod">
          <ac:chgData name="Jugal Chutia" userId="5d03d01cf46aebfa" providerId="LiveId" clId="{14A9B8BF-B429-421B-99EE-B0BB7714DD1B}" dt="2021-05-21T08:48:00.312" v="149" actId="20577"/>
          <ac:spMkLst>
            <pc:docMk/>
            <pc:sldMk cId="4293734199" sldId="271"/>
            <ac:spMk id="2" creationId="{0D612121-246A-40AC-8625-2A29AA6EE6A5}"/>
          </ac:spMkLst>
        </pc:spChg>
      </pc:sldChg>
      <pc:sldChg chg="modSp new del mod">
        <pc:chgData name="Jugal Chutia" userId="5d03d01cf46aebfa" providerId="LiveId" clId="{14A9B8BF-B429-421B-99EE-B0BB7714DD1B}" dt="2021-05-21T08:57:07.550" v="178" actId="2696"/>
        <pc:sldMkLst>
          <pc:docMk/>
          <pc:sldMk cId="244640415" sldId="272"/>
        </pc:sldMkLst>
        <pc:spChg chg="mod">
          <ac:chgData name="Jugal Chutia" userId="5d03d01cf46aebfa" providerId="LiveId" clId="{14A9B8BF-B429-421B-99EE-B0BB7714DD1B}" dt="2021-05-21T08:52:03.547" v="160" actId="20577"/>
          <ac:spMkLst>
            <pc:docMk/>
            <pc:sldMk cId="244640415" sldId="272"/>
            <ac:spMk id="2" creationId="{DC59DA9D-BAF9-4B91-BF76-7B63FD077074}"/>
          </ac:spMkLst>
        </pc:spChg>
      </pc:sldChg>
      <pc:sldMasterChg chg="modTransition modSldLayout">
        <pc:chgData name="Jugal Chutia" userId="5d03d01cf46aebfa" providerId="LiveId" clId="{14A9B8BF-B429-421B-99EE-B0BB7714DD1B}" dt="2021-05-21T08:57:23.343" v="179"/>
        <pc:sldMasterMkLst>
          <pc:docMk/>
          <pc:sldMasterMk cId="3864085111" sldId="2147483648"/>
        </pc:sldMasterMkLst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2766241978" sldId="2147483649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1359189498" sldId="2147483650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541526004" sldId="2147483651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3800711916" sldId="2147483652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3857776537" sldId="2147483653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3292308323" sldId="2147483654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1594795861" sldId="2147483655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3553110412" sldId="2147483656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3628824021" sldId="2147483657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2205414616" sldId="2147483658"/>
          </pc:sldLayoutMkLst>
        </pc:sldLayoutChg>
        <pc:sldLayoutChg chg="modTransition">
          <pc:chgData name="Jugal Chutia" userId="5d03d01cf46aebfa" providerId="LiveId" clId="{14A9B8BF-B429-421B-99EE-B0BB7714DD1B}" dt="2021-05-21T08:57:23.343" v="179"/>
          <pc:sldLayoutMkLst>
            <pc:docMk/>
            <pc:sldMasterMk cId="3864085111" sldId="2147483648"/>
            <pc:sldLayoutMk cId="1473934997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D093-D1F2-4DAE-B794-424DEF387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49CE8-DB0B-4675-83A2-A1C63C453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3CBDF-48B5-410F-A495-DFF06067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30374-DC5C-4BD4-A3EC-7D8DF505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0769F-B5CC-43BE-93B5-A4642122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624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EAA9-8EF0-4F04-9440-60BF5C74C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54C9F5-CCAB-4656-B685-7A3D7D769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D1FA6-43FA-48CD-86E9-1B0365F0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7C09D-C096-4061-BF40-A3E5E4C30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8137E-77DD-4C1B-BFD1-6BDA6FE2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41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F3DBCE-F29E-4191-8C45-1ABC90A9A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6C5C1-2C97-40D2-BDC4-ADA6A9D7C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E6D52-CACA-4A45-8E30-5A1D871FD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C0F0-7507-455B-9FC0-074C6553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78358-1F4F-4A13-99B6-E5B786C6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93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F3DA-037F-46AD-9C0A-1328D113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5F0B5-9C2C-42DD-8A33-3D9F458E5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35E42-2CFF-433C-A19C-A019C6A2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D01F4-7372-4C6D-8F68-85AC66D0C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35479-9716-446A-A289-7E21E8B1D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18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9BB97-10D5-48F8-B4E3-15996E2A0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A87B0-B59B-4EF7-82EF-5F687C5B8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C891C-054D-4340-8C62-E960A591F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A652E-F614-4A8C-BE69-98B6B8B1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CF2B5-0412-479E-AD2E-764BCCE40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526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F1D40-95C3-41EE-9C9C-BDB49A29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84A1E-CBA1-4CBE-965B-FE3986D4B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1AC29-1B7E-430D-933F-E959FD915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E9998-A4FE-4A6D-9D68-E923AB0E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A7C55-73BB-4051-B85A-1515A278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2888E-D7E8-4FEB-80F9-07C0AE02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071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CB5F2-3546-4A91-8E98-B2716A48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D518D-339A-4590-AF77-4BF38C273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83FD5-A48F-42EA-A84F-1163EB3C9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59898-377D-4617-A30B-F8809D794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4B689-39F2-4473-887E-14710CFDC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91B40-5957-48EE-B414-A4CA15D2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DA4D80-5AEC-4F3E-B584-E00E131A5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695657-0D16-4183-9BA4-2C4A4B71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777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3B6EE-855F-46AA-AB39-A307E4CF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3C13D-F6A3-44BE-98B7-25840998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0D97D-6AF1-4D16-A440-D9BB65EEB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1A359-C2C7-43DD-966B-804F1706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230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FCEEE-0E74-422C-99A6-FA25D5C9A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D5BB19-A6CB-4C7F-8A65-A7C1BDBDF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8BAB3-5E03-43DD-B1BF-1D214F95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795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7521-3952-4948-94C2-C6E09D17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BD815-C83C-4FB9-84F2-BEC0E3D8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F68DB-8C08-4B98-BEDB-92D39392D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87BE4-298D-4778-8E1D-52E714709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62FBD-EBF0-47E0-91FA-931A61245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5E09B-3098-4346-A26A-8C68BCBE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10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BC5F-E3A2-4E42-9F44-2884F92B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DE3FC7-1A3E-49D9-818B-21320F36F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4E13-A41C-4498-B2F4-8450ABCD6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E1371-0A7D-4CBB-AE29-01701C49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6B81B-00DA-4632-9807-1BBBDF8F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5DA67-FB3D-435A-8D7A-3F905C8C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8824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13F5E-2B4F-42AF-BC9D-EE620A148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34640-2265-4626-8A27-B269DDA6B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23D6E-A1B7-4120-BA21-314FE279E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D68B-14CF-4F43-BC15-02DCC4AB4E18}" type="datetimeFigureOut">
              <a:rPr lang="en-IN" smtClean="0"/>
              <a:t>21-05-2021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3E0DC-BF39-44C3-96EB-D10D149D3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84213-ED5E-4704-A9A6-D4AAAD1E8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F760D-D01C-4844-AD4A-1FD221F2FC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08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natya+shastra+type+of+nayaika&amp;rlz=1C1GCEB_enIN940IN940&amp;sxsrf=ALeKk02IYy9Apwk7QP0kA5PP1-AjU8g1bA:1621581670448&amp;tbm=isch&amp;source=iu&amp;ictx=1&amp;fir=BE3pstN-38rgSM%252CYWjzM2QftqtB7M%252C_&amp;vet=1&amp;usg=AI4_-kTFaomx0yAVXpY0_wOU_Cyhv5xeVg&amp;sa=X&amp;ved=2ahUKEwjMwMO7ntrwAhXfwzgGHYELDp0Q_h16BAgPEAE#imgrc=BE3pstN-38rgSM" TargetMode="External"/><Relationship Id="rId2" Type="http://schemas.openxmlformats.org/officeDocument/2006/relationships/hyperlink" Target="https://www.google.com/search?rlz=1C1GCEB_enIN940IN940&amp;sxsrf=ALeKk02IYy9Apwk7QP0kA5PP1-AjU8g1bA:1621581670448&amp;q=natya+shastra+types+of+nayika&amp;spell=1&amp;sa=X&amp;ved=2ahUKEwjMwMO7ntrwAhXfwzgGHYELDp0QBSgAegQIARA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AB71-75DA-41E4-936C-773B4AE42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144000" cy="714375"/>
          </a:xfrm>
        </p:spPr>
        <p:txBody>
          <a:bodyPr>
            <a:normAutofit/>
          </a:bodyPr>
          <a:lstStyle/>
          <a:p>
            <a:r>
              <a:rPr lang="en-US" sz="4400" b="1" u="sng" dirty="0">
                <a:latin typeface="Algerian" panose="04020705040A02060702" pitchFamily="82" charset="0"/>
              </a:rPr>
              <a:t>Type of Hero </a:t>
            </a:r>
            <a:endParaRPr lang="en-IN" sz="4400" b="1" u="sng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9863C-BA69-447D-952F-63C41D97C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85875"/>
            <a:ext cx="9144000" cy="4457699"/>
          </a:xfrm>
        </p:spPr>
        <p:txBody>
          <a:bodyPr>
            <a:normAutofit fontScale="92500" lnSpcReduction="20000"/>
          </a:bodyPr>
          <a:lstStyle/>
          <a:p>
            <a:pPr lvl="1" algn="l"/>
            <a:r>
              <a:rPr lang="en-US" sz="3600" b="1" dirty="0"/>
              <a:t>1.Dhiroddhatha </a:t>
            </a:r>
          </a:p>
          <a:p>
            <a:pPr lvl="1" algn="l"/>
            <a:endParaRPr lang="en-US" sz="3600" b="1" dirty="0"/>
          </a:p>
          <a:p>
            <a:pPr lvl="1" algn="l"/>
            <a:r>
              <a:rPr lang="en-US" sz="3600" b="1" dirty="0"/>
              <a:t>2.Dhira Lalitha   </a:t>
            </a:r>
          </a:p>
          <a:p>
            <a:pPr lvl="1" algn="l"/>
            <a:endParaRPr lang="en-US" sz="3600" b="1" dirty="0"/>
          </a:p>
          <a:p>
            <a:pPr lvl="1" algn="l"/>
            <a:r>
              <a:rPr lang="en-US" sz="3600" b="1" dirty="0"/>
              <a:t>3.Dhirodatta</a:t>
            </a:r>
          </a:p>
          <a:p>
            <a:pPr lvl="1" algn="l"/>
            <a:endParaRPr lang="en-US" sz="3600" b="1" dirty="0"/>
          </a:p>
          <a:p>
            <a:pPr lvl="1" algn="l"/>
            <a:r>
              <a:rPr lang="en-US" sz="3600" b="1" dirty="0"/>
              <a:t>4.Dhira Prasantha</a:t>
            </a:r>
            <a:endParaRPr lang="en-IN" sz="3600" b="1" dirty="0"/>
          </a:p>
          <a:p>
            <a:pPr lvl="1" algn="l"/>
            <a:endParaRPr lang="en-US" sz="3600" b="1" dirty="0"/>
          </a:p>
          <a:p>
            <a:pPr lvl="1" algn="l"/>
            <a:r>
              <a:rPr lang="en-US" sz="3600" b="1" dirty="0"/>
              <a:t>                                              </a:t>
            </a:r>
          </a:p>
          <a:p>
            <a:pPr lvl="1" algn="l"/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750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86107-4E69-4B5C-8526-EC413BC9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1350"/>
          </a:xfrm>
        </p:spPr>
        <p:txBody>
          <a:bodyPr/>
          <a:lstStyle/>
          <a:p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Svadhinabhartruka</a:t>
            </a:r>
            <a:b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37F94F-B8E6-4F15-9F28-E6A3ED163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365125"/>
            <a:ext cx="4881563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0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04B1-5EA6-417F-A4AD-DF025CA7C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07100"/>
          </a:xfrm>
        </p:spPr>
        <p:txBody>
          <a:bodyPr/>
          <a:lstStyle/>
          <a:p>
            <a:pPr marL="0" indent="0"/>
            <a:r>
              <a:rPr lang="en-IN" b="0" i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Kalahantarita</a:t>
            </a:r>
            <a:endParaRPr lang="en-IN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0330D-9644-4DB4-AA40-1AF668388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622300"/>
            <a:ext cx="4273550" cy="532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0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DF1F-DADB-4C77-8686-6257F24F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16600"/>
          </a:xfrm>
        </p:spPr>
        <p:txBody>
          <a:bodyPr/>
          <a:lstStyle/>
          <a:p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Khandita </a:t>
            </a:r>
            <a:b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73800A-7747-418C-BC75-09CD63C7B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32" y="904875"/>
            <a:ext cx="7625118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0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881C-F894-4949-8AE7-348E9C50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97525"/>
          </a:xfrm>
        </p:spPr>
        <p:txBody>
          <a:bodyPr/>
          <a:lstStyle/>
          <a:p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Vipralabdha</a:t>
            </a:r>
            <a:b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891A-B47C-46BD-A251-1B35A4743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51" y="182562"/>
            <a:ext cx="4042897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4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CDD8-6B67-4BAE-92C3-9D6A4739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6625"/>
          </a:xfrm>
        </p:spPr>
        <p:txBody>
          <a:bodyPr/>
          <a:lstStyle/>
          <a:p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Proshitabhartruka</a:t>
            </a:r>
            <a:endParaRPr lang="en-IN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E65631-FD44-473A-947B-8BE2EEAC3413}"/>
              </a:ext>
            </a:extLst>
          </p:cNvPr>
          <p:cNvSpPr txBox="1">
            <a:spLocks/>
          </p:cNvSpPr>
          <p:nvPr/>
        </p:nvSpPr>
        <p:spPr>
          <a:xfrm>
            <a:off x="838200" y="317500"/>
            <a:ext cx="10515600" cy="601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6DE63-26E3-4203-AEE1-39C60F7B9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4169664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3607-21D7-45A0-8484-8599E060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1350"/>
          </a:xfrm>
        </p:spPr>
        <p:txBody>
          <a:bodyPr/>
          <a:lstStyle/>
          <a:p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Abhisarika 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C782F-7EE6-42CC-999E-49792619B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24" y="249237"/>
            <a:ext cx="5377656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8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2121-246A-40AC-8625-2A29AA6E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9450"/>
          </a:xfrm>
        </p:spPr>
        <p:txBody>
          <a:bodyPr/>
          <a:lstStyle/>
          <a:p>
            <a:r>
              <a:rPr lang="en-IN" dirty="0">
                <a:latin typeface="Algerian" panose="04020705040A02060702" pitchFamily="82" charset="0"/>
              </a:rPr>
              <a:t>mugdha nayika</a:t>
            </a:r>
            <a:br>
              <a:rPr lang="en-IN" dirty="0">
                <a:latin typeface="Algerian" panose="04020705040A02060702" pitchFamily="82" charset="0"/>
              </a:rPr>
            </a:br>
            <a:br>
              <a:rPr lang="en-IN" dirty="0"/>
            </a:br>
            <a:r>
              <a:rPr lang="en-IN" i="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Praudha nayika </a:t>
            </a:r>
            <a:br>
              <a:rPr lang="en-IN" i="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</a:br>
            <a:br>
              <a:rPr lang="en-IN" i="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</a:br>
            <a:r>
              <a:rPr lang="en-IN" i="0" dirty="0">
                <a:solidFill>
                  <a:srgbClr val="000000"/>
                </a:solidFill>
                <a:effectLst/>
                <a:latin typeface="Algerian" panose="04020705040A02060702" pitchFamily="82" charset="0"/>
              </a:rPr>
              <a:t>Dheera nayika</a:t>
            </a:r>
            <a:endParaRPr lang="en-IN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3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F681-6618-49E9-850B-D0A8F392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138"/>
            <a:ext cx="10515600" cy="5605462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Dhiroddhatha</a:t>
            </a:r>
            <a:r>
              <a:rPr lang="en-US" sz="2800" b="1" dirty="0"/>
              <a:t>  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76A44-073A-4FBF-A507-4E8A358B1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375"/>
            <a:ext cx="50768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3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60F8-5FC1-4776-95F1-79703F7E2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0575"/>
            <a:ext cx="10515600" cy="5386388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Dhira Lalitha                                                 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CD78D2-70CE-4C2C-8280-2C84F4B21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325" y="517584"/>
            <a:ext cx="4467225" cy="60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939DE-BC64-4DB9-AAA1-55DE29CDE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Dhirodatta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9001C7-6D49-44A8-BB51-B086A04FA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2" y="195262"/>
            <a:ext cx="3233738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5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B5CC-6E70-464A-96C4-0793F6EFB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Dhira Prasantha</a:t>
            </a:r>
            <a:endParaRPr lang="en-IN" sz="3600" b="1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4DF7A-ECAD-4CF5-8CFB-7701FEBB8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800100"/>
            <a:ext cx="69596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00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57D1A-2A90-4F10-AD64-360AF9397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Types of heroes according to the nature of Love </a:t>
            </a:r>
            <a:endParaRPr lang="en-IN" sz="2800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44CE-415E-4084-954B-73388495D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Sattur </a:t>
            </a:r>
          </a:p>
          <a:p>
            <a:r>
              <a:rPr lang="en-US" sz="3600" dirty="0"/>
              <a:t>Uttama</a:t>
            </a:r>
          </a:p>
          <a:p>
            <a:r>
              <a:rPr lang="en-US" sz="3600" dirty="0"/>
              <a:t>Madhyam</a:t>
            </a:r>
          </a:p>
          <a:p>
            <a:r>
              <a:rPr lang="en-US" sz="3600" dirty="0"/>
              <a:t>Adhama</a:t>
            </a:r>
          </a:p>
          <a:p>
            <a:r>
              <a:rPr lang="en-US" sz="3600" dirty="0"/>
              <a:t>Hongaprabiddha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32553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A54A-CCD2-42CA-B8D3-4060C246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828924"/>
          </a:xfrm>
        </p:spPr>
        <p:txBody>
          <a:bodyPr>
            <a:normAutofit/>
          </a:bodyPr>
          <a:lstStyle/>
          <a:p>
            <a:pPr algn="ctr"/>
            <a:r>
              <a:rPr lang="en-US" b="1" i="1" u="none" strike="noStrike" dirty="0">
                <a:solidFill>
                  <a:srgbClr val="1A0DAB"/>
                </a:solidFill>
                <a:effectLst/>
                <a:latin typeface="Algerian" panose="04020705040A02060702" pitchFamily="82" charset="0"/>
                <a:hlinkClick r:id="rId2"/>
              </a:rPr>
              <a:t>types</a:t>
            </a:r>
            <a:r>
              <a:rPr lang="en-US" u="none" strike="noStrike" dirty="0">
                <a:solidFill>
                  <a:srgbClr val="1A0DAB"/>
                </a:solidFill>
                <a:effectLst/>
                <a:latin typeface="Algerian" panose="04020705040A02060702" pitchFamily="82" charset="0"/>
                <a:hlinkClick r:id="rId2"/>
              </a:rPr>
              <a:t> of </a:t>
            </a:r>
            <a:r>
              <a:rPr lang="en-US" b="1" i="1" u="none" strike="noStrike" dirty="0">
                <a:solidFill>
                  <a:srgbClr val="1A0DAB"/>
                </a:solidFill>
                <a:effectLst/>
                <a:latin typeface="Algerian" panose="04020705040A02060702" pitchFamily="82" charset="0"/>
                <a:hlinkClick r:id="rId2"/>
              </a:rPr>
              <a:t>nayika</a:t>
            </a:r>
            <a:b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br>
              <a:rPr lang="en-US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  <a:hlinkClick r:id="rId3"/>
              </a:rPr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20029-67F8-4172-A123-D3AE4AE4A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1.Vasakasajja</a:t>
            </a:r>
          </a:p>
          <a:p>
            <a:pPr marL="0" indent="0">
              <a:buNone/>
            </a:pPr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2.Virahotkanthita</a:t>
            </a:r>
          </a:p>
          <a:p>
            <a:pPr marL="0" indent="0">
              <a:buNone/>
            </a:pPr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3.Svadhinabhartruka</a:t>
            </a:r>
          </a:p>
          <a:p>
            <a:pPr marL="0" indent="0">
              <a:buNone/>
            </a:pPr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4.Kalahantarita</a:t>
            </a:r>
          </a:p>
          <a:p>
            <a:pPr marL="0" indent="0">
              <a:buNone/>
            </a:pPr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5.Khandita </a:t>
            </a:r>
          </a:p>
          <a:p>
            <a:pPr marL="0" indent="0">
              <a:buNone/>
            </a:pPr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6.Vipralabdha</a:t>
            </a:r>
          </a:p>
          <a:p>
            <a:pPr marL="0" indent="0">
              <a:buNone/>
            </a:pPr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7.Proshitabhartruka </a:t>
            </a:r>
          </a:p>
          <a:p>
            <a:pPr marL="0" indent="0">
              <a:buNone/>
            </a:pPr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8.Abhisarika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716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D8C212-C2F8-45B9-AE23-C7415646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0"/>
          </a:xfrm>
        </p:spPr>
        <p:txBody>
          <a:bodyPr/>
          <a:lstStyle/>
          <a:p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Vasakasajja </a:t>
            </a:r>
            <a:b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449D4C-484A-4180-B330-7786107A7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39" y="266700"/>
            <a:ext cx="5107021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196D-5119-4A75-A648-48B6412A3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6575"/>
          </a:xfrm>
        </p:spPr>
        <p:txBody>
          <a:bodyPr/>
          <a:lstStyle/>
          <a:p>
            <a: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Virahotkanthita</a:t>
            </a:r>
            <a:br>
              <a:rPr lang="en-I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492655-866F-4095-B7AE-53977A969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349" y="803275"/>
            <a:ext cx="387420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0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91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Algerian</vt:lpstr>
      <vt:lpstr>Arial</vt:lpstr>
      <vt:lpstr>Arial</vt:lpstr>
      <vt:lpstr>Calibri</vt:lpstr>
      <vt:lpstr>Calibri Light</vt:lpstr>
      <vt:lpstr>Office Theme</vt:lpstr>
      <vt:lpstr>Type of Hero </vt:lpstr>
      <vt:lpstr>PowerPoint Presentation</vt:lpstr>
      <vt:lpstr>PowerPoint Presentation</vt:lpstr>
      <vt:lpstr>PowerPoint Presentation</vt:lpstr>
      <vt:lpstr>PowerPoint Presentation</vt:lpstr>
      <vt:lpstr>Types of heroes according to the nature of Love </vt:lpstr>
      <vt:lpstr>types of nayika  </vt:lpstr>
      <vt:lpstr>Vasakasajja  </vt:lpstr>
      <vt:lpstr>Virahotkanthita </vt:lpstr>
      <vt:lpstr>Svadhinabhartruka </vt:lpstr>
      <vt:lpstr>Kalahantarita</vt:lpstr>
      <vt:lpstr>Khandita  </vt:lpstr>
      <vt:lpstr>Vipralabdha </vt:lpstr>
      <vt:lpstr>Proshitabhartruka</vt:lpstr>
      <vt:lpstr>Abhisarika </vt:lpstr>
      <vt:lpstr>mugdha nayika  Praudha nayika   Dheera nayika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 of Hero </dc:title>
  <dc:creator>Jugal Chutia</dc:creator>
  <cp:lastModifiedBy>Jugal Chutia</cp:lastModifiedBy>
  <cp:revision>10</cp:revision>
  <dcterms:created xsi:type="dcterms:W3CDTF">2021-05-21T07:17:02Z</dcterms:created>
  <dcterms:modified xsi:type="dcterms:W3CDTF">2021-05-21T08:57:28Z</dcterms:modified>
</cp:coreProperties>
</file>