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5"/>
  </p:notesMasterIdLst>
  <p:sldIdLst>
    <p:sldId id="270" r:id="rId2"/>
    <p:sldId id="271" r:id="rId3"/>
    <p:sldId id="272" r:id="rId4"/>
    <p:sldId id="273" r:id="rId5"/>
    <p:sldId id="274" r:id="rId6"/>
    <p:sldId id="275" r:id="rId7"/>
    <p:sldId id="276" r:id="rId8"/>
    <p:sldId id="277" r:id="rId9"/>
    <p:sldId id="278" r:id="rId10"/>
    <p:sldId id="279" r:id="rId11"/>
    <p:sldId id="280" r:id="rId12"/>
    <p:sldId id="281" r:id="rId13"/>
    <p:sldId id="282" r:id="rId14"/>
  </p:sldIdLst>
  <p:sldSz cx="9144000" cy="6858000" type="screen4x3"/>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82" d="100"/>
          <a:sy n="82" d="100"/>
        </p:scale>
        <p:origin x="1459" y="9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48663" name="Rectangle 2"/>
          <p:cNvSpPr>
            <a:spLocks noGrp="1" noChangeArrowheads="1"/>
          </p:cNvSpPr>
          <p:nvPr>
            <p:ph type="hdr" sz="quarter"/>
          </p:nvPr>
        </p:nvSpPr>
        <p:spPr bwMode="auto">
          <a:xfrm>
            <a:off x="2" y="1"/>
            <a:ext cx="3076575" cy="512763"/>
          </a:xfrm>
          <a:prstGeom prst="rect">
            <a:avLst/>
          </a:prstGeom>
          <a:noFill/>
          <a:ln w="9525">
            <a:noFill/>
            <a:miter lim="800000"/>
            <a:headEnd/>
            <a:tailEnd/>
          </a:ln>
          <a:effectLst/>
        </p:spPr>
        <p:txBody>
          <a:bodyPr vert="horz" wrap="square" lIns="91492" tIns="45745" rIns="91492" bIns="45745" numCol="1" anchor="t" anchorCtr="0" compatLnSpc="1">
            <a:prstTxWarp prst="textNoShape">
              <a:avLst/>
            </a:prstTxWarp>
          </a:bodyPr>
          <a:lstStyle>
            <a:lvl1pPr algn="l">
              <a:defRPr sz="1100"/>
            </a:lvl1pPr>
          </a:lstStyle>
          <a:p>
            <a:endParaRPr lang="en-US"/>
          </a:p>
        </p:txBody>
      </p:sp>
      <p:sp>
        <p:nvSpPr>
          <p:cNvPr id="1048664" name="Rectangle 3"/>
          <p:cNvSpPr>
            <a:spLocks noGrp="1" noChangeArrowheads="1"/>
          </p:cNvSpPr>
          <p:nvPr>
            <p:ph type="dt" idx="1"/>
          </p:nvPr>
        </p:nvSpPr>
        <p:spPr bwMode="auto">
          <a:xfrm>
            <a:off x="4021139" y="1"/>
            <a:ext cx="3076575" cy="512763"/>
          </a:xfrm>
          <a:prstGeom prst="rect">
            <a:avLst/>
          </a:prstGeom>
          <a:noFill/>
          <a:ln w="9525">
            <a:noFill/>
            <a:miter lim="800000"/>
            <a:headEnd/>
            <a:tailEnd/>
          </a:ln>
          <a:effectLst/>
        </p:spPr>
        <p:txBody>
          <a:bodyPr vert="horz" wrap="square" lIns="91492" tIns="45745" rIns="91492" bIns="45745" numCol="1" anchor="t" anchorCtr="0" compatLnSpc="1">
            <a:prstTxWarp prst="textNoShape">
              <a:avLst/>
            </a:prstTxWarp>
          </a:bodyPr>
          <a:lstStyle>
            <a:lvl1pPr algn="r">
              <a:defRPr sz="1100"/>
            </a:lvl1pPr>
          </a:lstStyle>
          <a:p>
            <a:endParaRPr lang="en-US"/>
          </a:p>
        </p:txBody>
      </p:sp>
      <p:sp>
        <p:nvSpPr>
          <p:cNvPr id="1048665" name="Rectangle 4"/>
          <p:cNvSpPr>
            <a:spLocks noGrp="1" noRot="1" noChangeAspect="1" noChangeArrowheads="1" noTextEdit="1"/>
          </p:cNvSpPr>
          <p:nvPr>
            <p:ph type="sldImg" idx="2"/>
          </p:nvPr>
        </p:nvSpPr>
        <p:spPr bwMode="auto">
          <a:xfrm>
            <a:off x="990600" y="766763"/>
            <a:ext cx="5118100" cy="3838575"/>
          </a:xfrm>
          <a:prstGeom prst="rect">
            <a:avLst/>
          </a:prstGeom>
          <a:noFill/>
          <a:ln w="9525">
            <a:solidFill>
              <a:srgbClr val="000000"/>
            </a:solidFill>
            <a:miter lim="800000"/>
            <a:headEnd/>
            <a:tailEnd/>
          </a:ln>
          <a:effectLst/>
        </p:spPr>
      </p:sp>
      <p:sp>
        <p:nvSpPr>
          <p:cNvPr id="1048666" name="Rectangle 5"/>
          <p:cNvSpPr>
            <a:spLocks noGrp="1" noChangeArrowheads="1"/>
          </p:cNvSpPr>
          <p:nvPr>
            <p:ph type="body" sz="quarter" idx="3"/>
          </p:nvPr>
        </p:nvSpPr>
        <p:spPr bwMode="auto">
          <a:xfrm>
            <a:off x="709614" y="4862514"/>
            <a:ext cx="5680075" cy="4605337"/>
          </a:xfrm>
          <a:prstGeom prst="rect">
            <a:avLst/>
          </a:prstGeom>
          <a:noFill/>
          <a:ln w="9525">
            <a:noFill/>
            <a:miter lim="800000"/>
            <a:headEnd/>
            <a:tailEnd/>
          </a:ln>
          <a:effectLst/>
        </p:spPr>
        <p:txBody>
          <a:bodyPr vert="horz" wrap="square" lIns="91492" tIns="45745" rIns="91492" bIns="45745"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48667" name="Rectangle 6"/>
          <p:cNvSpPr>
            <a:spLocks noGrp="1" noChangeArrowheads="1"/>
          </p:cNvSpPr>
          <p:nvPr>
            <p:ph type="ftr" sz="quarter" idx="4"/>
          </p:nvPr>
        </p:nvSpPr>
        <p:spPr bwMode="auto">
          <a:xfrm>
            <a:off x="2" y="9720264"/>
            <a:ext cx="3076575" cy="512762"/>
          </a:xfrm>
          <a:prstGeom prst="rect">
            <a:avLst/>
          </a:prstGeom>
          <a:noFill/>
          <a:ln w="9525">
            <a:noFill/>
            <a:miter lim="800000"/>
            <a:headEnd/>
            <a:tailEnd/>
          </a:ln>
          <a:effectLst/>
        </p:spPr>
        <p:txBody>
          <a:bodyPr vert="horz" wrap="square" lIns="91492" tIns="45745" rIns="91492" bIns="45745" numCol="1" anchor="b" anchorCtr="0" compatLnSpc="1">
            <a:prstTxWarp prst="textNoShape">
              <a:avLst/>
            </a:prstTxWarp>
          </a:bodyPr>
          <a:lstStyle>
            <a:lvl1pPr algn="l">
              <a:defRPr sz="1100"/>
            </a:lvl1pPr>
          </a:lstStyle>
          <a:p>
            <a:endParaRPr lang="en-US"/>
          </a:p>
        </p:txBody>
      </p:sp>
      <p:sp>
        <p:nvSpPr>
          <p:cNvPr id="1048668" name="Rectangle 7"/>
          <p:cNvSpPr>
            <a:spLocks noGrp="1" noChangeArrowheads="1"/>
          </p:cNvSpPr>
          <p:nvPr>
            <p:ph type="sldNum" sz="quarter" idx="5"/>
          </p:nvPr>
        </p:nvSpPr>
        <p:spPr bwMode="auto">
          <a:xfrm>
            <a:off x="4021139" y="9720264"/>
            <a:ext cx="3076575" cy="512762"/>
          </a:xfrm>
          <a:prstGeom prst="rect">
            <a:avLst/>
          </a:prstGeom>
          <a:noFill/>
          <a:ln w="9525">
            <a:noFill/>
            <a:miter lim="800000"/>
            <a:headEnd/>
            <a:tailEnd/>
          </a:ln>
          <a:effectLst/>
        </p:spPr>
        <p:txBody>
          <a:bodyPr vert="horz" wrap="square" lIns="91492" tIns="45745" rIns="91492" bIns="45745" numCol="1" anchor="b" anchorCtr="0" compatLnSpc="1">
            <a:prstTxWarp prst="textNoShape">
              <a:avLst/>
            </a:prstTxWarp>
          </a:bodyPr>
          <a:lstStyle>
            <a:lvl1pPr algn="r">
              <a:defRPr sz="1100"/>
            </a:lvl1pPr>
          </a:lstStyle>
          <a:p>
            <a:fld id="{A9A0EA98-5831-4853-B862-C702E6EB345C}" type="slidenum">
              <a:rPr lang="en-US"/>
              <a:pPr/>
              <a:t>‹#›</a:t>
            </a:fld>
            <a:endParaRPr lang="en-US"/>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charset="0"/>
        <a:ea typeface="+mn-ea"/>
        <a:cs typeface="+mn-cs"/>
      </a:defRPr>
    </a:lvl1pPr>
    <a:lvl2pPr marL="457200" algn="l" rtl="0" fontAlgn="base">
      <a:spcBef>
        <a:spcPct val="30000"/>
      </a:spcBef>
      <a:spcAft>
        <a:spcPct val="0"/>
      </a:spcAft>
      <a:defRPr sz="1200" kern="1200">
        <a:solidFill>
          <a:schemeClr val="tx1"/>
        </a:solidFill>
        <a:latin typeface="Arial" charset="0"/>
        <a:ea typeface="+mn-ea"/>
        <a:cs typeface="+mn-cs"/>
      </a:defRPr>
    </a:lvl2pPr>
    <a:lvl3pPr marL="914400" algn="l" rtl="0" fontAlgn="base">
      <a:spcBef>
        <a:spcPct val="30000"/>
      </a:spcBef>
      <a:spcAft>
        <a:spcPct val="0"/>
      </a:spcAft>
      <a:defRPr sz="1200" kern="1200">
        <a:solidFill>
          <a:schemeClr val="tx1"/>
        </a:solidFill>
        <a:latin typeface="Arial" charset="0"/>
        <a:ea typeface="+mn-ea"/>
        <a:cs typeface="+mn-cs"/>
      </a:defRPr>
    </a:lvl3pPr>
    <a:lvl4pPr marL="1371600" algn="l" rtl="0" fontAlgn="base">
      <a:spcBef>
        <a:spcPct val="30000"/>
      </a:spcBef>
      <a:spcAft>
        <a:spcPct val="0"/>
      </a:spcAft>
      <a:defRPr sz="1200" kern="1200">
        <a:solidFill>
          <a:schemeClr val="tx1"/>
        </a:solidFill>
        <a:latin typeface="Arial" charset="0"/>
        <a:ea typeface="+mn-ea"/>
        <a:cs typeface="+mn-cs"/>
      </a:defRPr>
    </a:lvl4pPr>
    <a:lvl5pPr marL="1828800" algn="l" rtl="0" fontAlgn="base">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048610" name="Title 1"/>
          <p:cNvSpPr>
            <a:spLocks noGrp="1"/>
          </p:cNvSpPr>
          <p:nvPr>
            <p:ph type="ctrTitle"/>
          </p:nvPr>
        </p:nvSpPr>
        <p:spPr>
          <a:xfrm>
            <a:off x="685800" y="1122363"/>
            <a:ext cx="7772400" cy="2387600"/>
          </a:xfrm>
        </p:spPr>
        <p:txBody>
          <a:bodyPr anchor="b"/>
          <a:lstStyle>
            <a:lvl1pPr algn="ctr">
              <a:defRPr sz="6000"/>
            </a:lvl1pPr>
          </a:lstStyle>
          <a:p>
            <a:r>
              <a:rPr lang="en-US" altLang="zh-CN"/>
              <a:t>Click to edit Master title style</a:t>
            </a:r>
            <a:endParaRPr lang="en-US" dirty="0"/>
          </a:p>
        </p:txBody>
      </p:sp>
      <p:sp>
        <p:nvSpPr>
          <p:cNvPr id="1048611"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ltLang="zh-CN"/>
              <a:t>Click to edit Master subtitle style</a:t>
            </a:r>
            <a:endParaRPr lang="en-US" dirty="0"/>
          </a:p>
        </p:txBody>
      </p:sp>
      <p:sp>
        <p:nvSpPr>
          <p:cNvPr id="1048612" name="Date Placeholder 3"/>
          <p:cNvSpPr>
            <a:spLocks noGrp="1"/>
          </p:cNvSpPr>
          <p:nvPr>
            <p:ph type="dt" sz="half" idx="10"/>
          </p:nvPr>
        </p:nvSpPr>
        <p:spPr/>
        <p:txBody>
          <a:bodyPr/>
          <a:lstStyle/>
          <a:p>
            <a:fld id="{70BC1078-46ED-40F9-8930-935BAD7C2B02}" type="datetimeFigureOut">
              <a:rPr lang="zh-CN" altLang="en-US" smtClean="0"/>
              <a:pPr/>
              <a:t>2024/9/23</a:t>
            </a:fld>
            <a:endParaRPr lang="zh-CN" altLang="en-US"/>
          </a:p>
        </p:txBody>
      </p:sp>
      <p:sp>
        <p:nvSpPr>
          <p:cNvPr id="1048613" name="Footer Placeholder 4"/>
          <p:cNvSpPr>
            <a:spLocks noGrp="1"/>
          </p:cNvSpPr>
          <p:nvPr>
            <p:ph type="ftr" sz="quarter" idx="11"/>
          </p:nvPr>
        </p:nvSpPr>
        <p:spPr/>
        <p:txBody>
          <a:bodyPr/>
          <a:lstStyle/>
          <a:p>
            <a:endParaRPr lang="zh-CN" altLang="en-US"/>
          </a:p>
        </p:txBody>
      </p:sp>
      <p:sp>
        <p:nvSpPr>
          <p:cNvPr id="1048614" name="Slide Number Placeholder 5"/>
          <p:cNvSpPr>
            <a:spLocks noGrp="1"/>
          </p:cNvSpPr>
          <p:nvPr>
            <p:ph type="sldNum" sz="quarter" idx="12"/>
          </p:nvPr>
        </p:nvSpPr>
        <p:spPr/>
        <p:txBody>
          <a:bodyPr/>
          <a:lstStyle/>
          <a:p>
            <a:fld id="{D5B52ADC-5BFA-4FBD-BEE2-16096B7F4166}" type="slidenum">
              <a:rPr lang="zh-CN" altLang="en-US" smtClean="0"/>
              <a:pPr/>
              <a:t>‹#›</a:t>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1048630" name="Title 1"/>
          <p:cNvSpPr>
            <a:spLocks noGrp="1"/>
          </p:cNvSpPr>
          <p:nvPr>
            <p:ph type="title"/>
          </p:nvPr>
        </p:nvSpPr>
        <p:spPr/>
        <p:txBody>
          <a:bodyPr/>
          <a:lstStyle/>
          <a:p>
            <a:r>
              <a:rPr lang="en-US" altLang="zh-CN"/>
              <a:t>Click to edit Master title style</a:t>
            </a:r>
            <a:endParaRPr lang="en-US" dirty="0"/>
          </a:p>
        </p:txBody>
      </p:sp>
      <p:sp>
        <p:nvSpPr>
          <p:cNvPr id="1048631" name="Vertical Text Placeholder 2"/>
          <p:cNvSpPr>
            <a:spLocks noGrp="1"/>
          </p:cNvSpPr>
          <p:nvPr>
            <p:ph type="body" orient="vert" idx="1"/>
          </p:nvPr>
        </p:nvSpPr>
        <p:spPr/>
        <p:txBody>
          <a:bodyPr vert="eaVert"/>
          <a:lstStyle/>
          <a:p>
            <a:pPr lvl="0"/>
            <a:r>
              <a:rPr lang="en-US" altLang="zh-CN"/>
              <a:t>Click to edit Master text styles</a:t>
            </a:r>
          </a:p>
          <a:p>
            <a:pPr lvl="1"/>
            <a:r>
              <a:rPr lang="en-US" altLang="zh-CN"/>
              <a:t>Second level</a:t>
            </a:r>
          </a:p>
          <a:p>
            <a:pPr lvl="2"/>
            <a:r>
              <a:rPr lang="en-US" altLang="zh-CN"/>
              <a:t>Third level</a:t>
            </a:r>
          </a:p>
          <a:p>
            <a:pPr lvl="3"/>
            <a:r>
              <a:rPr lang="en-US" altLang="zh-CN"/>
              <a:t>Fourth level</a:t>
            </a:r>
          </a:p>
          <a:p>
            <a:pPr lvl="4"/>
            <a:r>
              <a:rPr lang="en-US" altLang="zh-CN"/>
              <a:t>Fifth level</a:t>
            </a:r>
            <a:endParaRPr lang="en-US" dirty="0"/>
          </a:p>
        </p:txBody>
      </p:sp>
      <p:sp>
        <p:nvSpPr>
          <p:cNvPr id="1048632" name="Date Placeholder 3"/>
          <p:cNvSpPr>
            <a:spLocks noGrp="1"/>
          </p:cNvSpPr>
          <p:nvPr>
            <p:ph type="dt" sz="half" idx="10"/>
          </p:nvPr>
        </p:nvSpPr>
        <p:spPr/>
        <p:txBody>
          <a:bodyPr/>
          <a:lstStyle/>
          <a:p>
            <a:fld id="{70BC1078-46ED-40F9-8930-935BAD7C2B02}" type="datetimeFigureOut">
              <a:rPr lang="zh-CN" altLang="en-US" smtClean="0"/>
              <a:pPr/>
              <a:t>2024/9/23</a:t>
            </a:fld>
            <a:endParaRPr lang="zh-CN" altLang="en-US"/>
          </a:p>
        </p:txBody>
      </p:sp>
      <p:sp>
        <p:nvSpPr>
          <p:cNvPr id="1048633" name="Footer Placeholder 4"/>
          <p:cNvSpPr>
            <a:spLocks noGrp="1"/>
          </p:cNvSpPr>
          <p:nvPr>
            <p:ph type="ftr" sz="quarter" idx="11"/>
          </p:nvPr>
        </p:nvSpPr>
        <p:spPr/>
        <p:txBody>
          <a:bodyPr/>
          <a:lstStyle/>
          <a:p>
            <a:endParaRPr lang="zh-CN" altLang="en-US"/>
          </a:p>
        </p:txBody>
      </p:sp>
      <p:sp>
        <p:nvSpPr>
          <p:cNvPr id="1048634" name="Slide Number Placeholder 5"/>
          <p:cNvSpPr>
            <a:spLocks noGrp="1"/>
          </p:cNvSpPr>
          <p:nvPr>
            <p:ph type="sldNum" sz="quarter" idx="12"/>
          </p:nvPr>
        </p:nvSpPr>
        <p:spPr/>
        <p:txBody>
          <a:bodyPr/>
          <a:lstStyle/>
          <a:p>
            <a:fld id="{D5B52ADC-5BFA-4FBD-BEE2-16096B7F4166}" type="slidenum">
              <a:rPr lang="zh-CN" altLang="en-US" smtClean="0"/>
              <a:pPr/>
              <a:t>‹#›</a:t>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1048619" name="Vertical Title 1"/>
          <p:cNvSpPr>
            <a:spLocks noGrp="1"/>
          </p:cNvSpPr>
          <p:nvPr>
            <p:ph type="title" orient="vert"/>
          </p:nvPr>
        </p:nvSpPr>
        <p:spPr>
          <a:xfrm>
            <a:off x="6543675" y="365125"/>
            <a:ext cx="1971675" cy="5811838"/>
          </a:xfrm>
        </p:spPr>
        <p:txBody>
          <a:bodyPr vert="eaVert"/>
          <a:lstStyle/>
          <a:p>
            <a:r>
              <a:rPr lang="en-US" altLang="zh-CN"/>
              <a:t>Click to edit Master title style</a:t>
            </a:r>
            <a:endParaRPr lang="en-US" dirty="0"/>
          </a:p>
        </p:txBody>
      </p:sp>
      <p:sp>
        <p:nvSpPr>
          <p:cNvPr id="1048620" name="Vertical Text Placeholder 2"/>
          <p:cNvSpPr>
            <a:spLocks noGrp="1"/>
          </p:cNvSpPr>
          <p:nvPr>
            <p:ph type="body" orient="vert" idx="1"/>
          </p:nvPr>
        </p:nvSpPr>
        <p:spPr>
          <a:xfrm>
            <a:off x="628650" y="365125"/>
            <a:ext cx="5800725" cy="5811838"/>
          </a:xfrm>
        </p:spPr>
        <p:txBody>
          <a:bodyPr vert="eaVert"/>
          <a:lstStyle/>
          <a:p>
            <a:pPr lvl="0"/>
            <a:r>
              <a:rPr lang="en-US" altLang="zh-CN"/>
              <a:t>Click to edit Master text styles</a:t>
            </a:r>
          </a:p>
          <a:p>
            <a:pPr lvl="1"/>
            <a:r>
              <a:rPr lang="en-US" altLang="zh-CN"/>
              <a:t>Second level</a:t>
            </a:r>
          </a:p>
          <a:p>
            <a:pPr lvl="2"/>
            <a:r>
              <a:rPr lang="en-US" altLang="zh-CN"/>
              <a:t>Third level</a:t>
            </a:r>
          </a:p>
          <a:p>
            <a:pPr lvl="3"/>
            <a:r>
              <a:rPr lang="en-US" altLang="zh-CN"/>
              <a:t>Fourth level</a:t>
            </a:r>
          </a:p>
          <a:p>
            <a:pPr lvl="4"/>
            <a:r>
              <a:rPr lang="en-US" altLang="zh-CN"/>
              <a:t>Fifth level</a:t>
            </a:r>
            <a:endParaRPr lang="en-US" dirty="0"/>
          </a:p>
        </p:txBody>
      </p:sp>
      <p:sp>
        <p:nvSpPr>
          <p:cNvPr id="1048621" name="Date Placeholder 3"/>
          <p:cNvSpPr>
            <a:spLocks noGrp="1"/>
          </p:cNvSpPr>
          <p:nvPr>
            <p:ph type="dt" sz="half" idx="10"/>
          </p:nvPr>
        </p:nvSpPr>
        <p:spPr/>
        <p:txBody>
          <a:bodyPr/>
          <a:lstStyle/>
          <a:p>
            <a:fld id="{70BC1078-46ED-40F9-8930-935BAD7C2B02}" type="datetimeFigureOut">
              <a:rPr lang="zh-CN" altLang="en-US" smtClean="0"/>
              <a:pPr/>
              <a:t>2024/9/23</a:t>
            </a:fld>
            <a:endParaRPr lang="zh-CN" altLang="en-US"/>
          </a:p>
        </p:txBody>
      </p:sp>
      <p:sp>
        <p:nvSpPr>
          <p:cNvPr id="1048622" name="Footer Placeholder 4"/>
          <p:cNvSpPr>
            <a:spLocks noGrp="1"/>
          </p:cNvSpPr>
          <p:nvPr>
            <p:ph type="ftr" sz="quarter" idx="11"/>
          </p:nvPr>
        </p:nvSpPr>
        <p:spPr/>
        <p:txBody>
          <a:bodyPr/>
          <a:lstStyle/>
          <a:p>
            <a:endParaRPr lang="zh-CN" altLang="en-US"/>
          </a:p>
        </p:txBody>
      </p:sp>
      <p:sp>
        <p:nvSpPr>
          <p:cNvPr id="1048623" name="Slide Number Placeholder 5"/>
          <p:cNvSpPr>
            <a:spLocks noGrp="1"/>
          </p:cNvSpPr>
          <p:nvPr>
            <p:ph type="sldNum" sz="quarter" idx="12"/>
          </p:nvPr>
        </p:nvSpPr>
        <p:spPr/>
        <p:txBody>
          <a:bodyPr/>
          <a:lstStyle/>
          <a:p>
            <a:fld id="{D5B52ADC-5BFA-4FBD-BEE2-16096B7F4166}" type="slidenum">
              <a:rPr lang="zh-CN" altLang="en-US" smtClean="0"/>
              <a:pPr/>
              <a:t>‹#›</a:t>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1048581" name="Title 1"/>
          <p:cNvSpPr>
            <a:spLocks noGrp="1"/>
          </p:cNvSpPr>
          <p:nvPr>
            <p:ph type="title"/>
          </p:nvPr>
        </p:nvSpPr>
        <p:spPr/>
        <p:txBody>
          <a:bodyPr/>
          <a:lstStyle/>
          <a:p>
            <a:r>
              <a:rPr lang="en-US" altLang="zh-CN"/>
              <a:t>Click to edit Master title style</a:t>
            </a:r>
            <a:endParaRPr lang="en-US" dirty="0"/>
          </a:p>
        </p:txBody>
      </p:sp>
      <p:sp>
        <p:nvSpPr>
          <p:cNvPr id="1048582" name="Content Placeholder 2"/>
          <p:cNvSpPr>
            <a:spLocks noGrp="1"/>
          </p:cNvSpPr>
          <p:nvPr>
            <p:ph idx="1"/>
          </p:nvPr>
        </p:nvSpPr>
        <p:spPr/>
        <p:txBody>
          <a:bodyPr/>
          <a:lstStyle/>
          <a:p>
            <a:pPr lvl="0"/>
            <a:r>
              <a:rPr lang="en-US" altLang="zh-CN"/>
              <a:t>Click to edit Master text styles</a:t>
            </a:r>
          </a:p>
          <a:p>
            <a:pPr lvl="1"/>
            <a:r>
              <a:rPr lang="en-US" altLang="zh-CN"/>
              <a:t>Second level</a:t>
            </a:r>
          </a:p>
          <a:p>
            <a:pPr lvl="2"/>
            <a:r>
              <a:rPr lang="en-US" altLang="zh-CN"/>
              <a:t>Third level</a:t>
            </a:r>
          </a:p>
          <a:p>
            <a:pPr lvl="3"/>
            <a:r>
              <a:rPr lang="en-US" altLang="zh-CN"/>
              <a:t>Fourth level</a:t>
            </a:r>
          </a:p>
          <a:p>
            <a:pPr lvl="4"/>
            <a:r>
              <a:rPr lang="en-US" altLang="zh-CN"/>
              <a:t>Fifth level</a:t>
            </a:r>
            <a:endParaRPr lang="en-US" dirty="0"/>
          </a:p>
        </p:txBody>
      </p:sp>
      <p:sp>
        <p:nvSpPr>
          <p:cNvPr id="1048583" name="Date Placeholder 3"/>
          <p:cNvSpPr>
            <a:spLocks noGrp="1"/>
          </p:cNvSpPr>
          <p:nvPr>
            <p:ph type="dt" sz="half" idx="10"/>
          </p:nvPr>
        </p:nvSpPr>
        <p:spPr/>
        <p:txBody>
          <a:bodyPr/>
          <a:lstStyle/>
          <a:p>
            <a:fld id="{70BC1078-46ED-40F9-8930-935BAD7C2B02}" type="datetimeFigureOut">
              <a:rPr lang="zh-CN" altLang="en-US" smtClean="0"/>
              <a:pPr/>
              <a:t>2024/9/23</a:t>
            </a:fld>
            <a:endParaRPr lang="zh-CN" altLang="en-US"/>
          </a:p>
        </p:txBody>
      </p:sp>
      <p:sp>
        <p:nvSpPr>
          <p:cNvPr id="1048584" name="Footer Placeholder 4"/>
          <p:cNvSpPr>
            <a:spLocks noGrp="1"/>
          </p:cNvSpPr>
          <p:nvPr>
            <p:ph type="ftr" sz="quarter" idx="11"/>
          </p:nvPr>
        </p:nvSpPr>
        <p:spPr/>
        <p:txBody>
          <a:bodyPr/>
          <a:lstStyle/>
          <a:p>
            <a:endParaRPr lang="zh-CN" altLang="en-US"/>
          </a:p>
        </p:txBody>
      </p:sp>
      <p:sp>
        <p:nvSpPr>
          <p:cNvPr id="1048585" name="Slide Number Placeholder 5"/>
          <p:cNvSpPr>
            <a:spLocks noGrp="1"/>
          </p:cNvSpPr>
          <p:nvPr>
            <p:ph type="sldNum" sz="quarter" idx="12"/>
          </p:nvPr>
        </p:nvSpPr>
        <p:spPr/>
        <p:txBody>
          <a:bodyPr/>
          <a:lstStyle/>
          <a:p>
            <a:fld id="{D5B52ADC-5BFA-4FBD-BEE2-16096B7F4166}" type="slidenum">
              <a:rPr lang="zh-CN" altLang="en-US" smtClean="0"/>
              <a:pPr/>
              <a:t>‹#›</a:t>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1048635" name="Title 1"/>
          <p:cNvSpPr>
            <a:spLocks noGrp="1"/>
          </p:cNvSpPr>
          <p:nvPr>
            <p:ph type="title"/>
          </p:nvPr>
        </p:nvSpPr>
        <p:spPr>
          <a:xfrm>
            <a:off x="623888" y="1709739"/>
            <a:ext cx="7886700" cy="2852737"/>
          </a:xfrm>
        </p:spPr>
        <p:txBody>
          <a:bodyPr anchor="b"/>
          <a:lstStyle>
            <a:lvl1pPr>
              <a:defRPr sz="6000"/>
            </a:lvl1pPr>
          </a:lstStyle>
          <a:p>
            <a:r>
              <a:rPr lang="en-US" altLang="zh-CN"/>
              <a:t>Click to edit Master title style</a:t>
            </a:r>
            <a:endParaRPr lang="en-US" dirty="0"/>
          </a:p>
        </p:txBody>
      </p:sp>
      <p:sp>
        <p:nvSpPr>
          <p:cNvPr id="1048636"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ltLang="zh-CN"/>
              <a:t>Click to edit Master text styles</a:t>
            </a:r>
          </a:p>
        </p:txBody>
      </p:sp>
      <p:sp>
        <p:nvSpPr>
          <p:cNvPr id="1048637" name="Date Placeholder 3"/>
          <p:cNvSpPr>
            <a:spLocks noGrp="1"/>
          </p:cNvSpPr>
          <p:nvPr>
            <p:ph type="dt" sz="half" idx="10"/>
          </p:nvPr>
        </p:nvSpPr>
        <p:spPr/>
        <p:txBody>
          <a:bodyPr/>
          <a:lstStyle/>
          <a:p>
            <a:fld id="{70BC1078-46ED-40F9-8930-935BAD7C2B02}" type="datetimeFigureOut">
              <a:rPr lang="zh-CN" altLang="en-US" smtClean="0"/>
              <a:pPr/>
              <a:t>2024/9/23</a:t>
            </a:fld>
            <a:endParaRPr lang="zh-CN" altLang="en-US"/>
          </a:p>
        </p:txBody>
      </p:sp>
      <p:sp>
        <p:nvSpPr>
          <p:cNvPr id="1048638" name="Footer Placeholder 4"/>
          <p:cNvSpPr>
            <a:spLocks noGrp="1"/>
          </p:cNvSpPr>
          <p:nvPr>
            <p:ph type="ftr" sz="quarter" idx="11"/>
          </p:nvPr>
        </p:nvSpPr>
        <p:spPr/>
        <p:txBody>
          <a:bodyPr/>
          <a:lstStyle/>
          <a:p>
            <a:endParaRPr lang="zh-CN" altLang="en-US"/>
          </a:p>
        </p:txBody>
      </p:sp>
      <p:sp>
        <p:nvSpPr>
          <p:cNvPr id="1048639" name="Slide Number Placeholder 5"/>
          <p:cNvSpPr>
            <a:spLocks noGrp="1"/>
          </p:cNvSpPr>
          <p:nvPr>
            <p:ph type="sldNum" sz="quarter" idx="12"/>
          </p:nvPr>
        </p:nvSpPr>
        <p:spPr/>
        <p:txBody>
          <a:bodyPr/>
          <a:lstStyle/>
          <a:p>
            <a:fld id="{D5B52ADC-5BFA-4FBD-BEE2-16096B7F4166}" type="slidenum">
              <a:rPr lang="zh-CN" altLang="en-US" smtClean="0"/>
              <a:pPr/>
              <a:t>‹#›</a:t>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1048640" name="Title 1"/>
          <p:cNvSpPr>
            <a:spLocks noGrp="1"/>
          </p:cNvSpPr>
          <p:nvPr>
            <p:ph type="title"/>
          </p:nvPr>
        </p:nvSpPr>
        <p:spPr/>
        <p:txBody>
          <a:bodyPr/>
          <a:lstStyle/>
          <a:p>
            <a:r>
              <a:rPr lang="en-US" altLang="zh-CN"/>
              <a:t>Click to edit Master title style</a:t>
            </a:r>
            <a:endParaRPr lang="en-US" dirty="0"/>
          </a:p>
        </p:txBody>
      </p:sp>
      <p:sp>
        <p:nvSpPr>
          <p:cNvPr id="1048641" name="Content Placeholder 2"/>
          <p:cNvSpPr>
            <a:spLocks noGrp="1"/>
          </p:cNvSpPr>
          <p:nvPr>
            <p:ph sz="half" idx="1"/>
          </p:nvPr>
        </p:nvSpPr>
        <p:spPr>
          <a:xfrm>
            <a:off x="628650" y="1825625"/>
            <a:ext cx="3886200" cy="4351338"/>
          </a:xfrm>
        </p:spPr>
        <p:txBody>
          <a:bodyPr/>
          <a:lstStyle/>
          <a:p>
            <a:pPr lvl="0"/>
            <a:r>
              <a:rPr lang="en-US" altLang="zh-CN"/>
              <a:t>Click to edit Master text styles</a:t>
            </a:r>
          </a:p>
          <a:p>
            <a:pPr lvl="1"/>
            <a:r>
              <a:rPr lang="en-US" altLang="zh-CN"/>
              <a:t>Second level</a:t>
            </a:r>
          </a:p>
          <a:p>
            <a:pPr lvl="2"/>
            <a:r>
              <a:rPr lang="en-US" altLang="zh-CN"/>
              <a:t>Third level</a:t>
            </a:r>
          </a:p>
          <a:p>
            <a:pPr lvl="3"/>
            <a:r>
              <a:rPr lang="en-US" altLang="zh-CN"/>
              <a:t>Fourth level</a:t>
            </a:r>
          </a:p>
          <a:p>
            <a:pPr lvl="4"/>
            <a:r>
              <a:rPr lang="en-US" altLang="zh-CN"/>
              <a:t>Fifth level</a:t>
            </a:r>
            <a:endParaRPr lang="en-US" dirty="0"/>
          </a:p>
        </p:txBody>
      </p:sp>
      <p:sp>
        <p:nvSpPr>
          <p:cNvPr id="1048642" name="Content Placeholder 3"/>
          <p:cNvSpPr>
            <a:spLocks noGrp="1"/>
          </p:cNvSpPr>
          <p:nvPr>
            <p:ph sz="half" idx="2"/>
          </p:nvPr>
        </p:nvSpPr>
        <p:spPr>
          <a:xfrm>
            <a:off x="4629150" y="1825625"/>
            <a:ext cx="3886200" cy="4351338"/>
          </a:xfrm>
        </p:spPr>
        <p:txBody>
          <a:bodyPr/>
          <a:lstStyle/>
          <a:p>
            <a:pPr lvl="0"/>
            <a:r>
              <a:rPr lang="en-US" altLang="zh-CN"/>
              <a:t>Click to edit Master text styles</a:t>
            </a:r>
          </a:p>
          <a:p>
            <a:pPr lvl="1"/>
            <a:r>
              <a:rPr lang="en-US" altLang="zh-CN"/>
              <a:t>Second level</a:t>
            </a:r>
          </a:p>
          <a:p>
            <a:pPr lvl="2"/>
            <a:r>
              <a:rPr lang="en-US" altLang="zh-CN"/>
              <a:t>Third level</a:t>
            </a:r>
          </a:p>
          <a:p>
            <a:pPr lvl="3"/>
            <a:r>
              <a:rPr lang="en-US" altLang="zh-CN"/>
              <a:t>Fourth level</a:t>
            </a:r>
          </a:p>
          <a:p>
            <a:pPr lvl="4"/>
            <a:r>
              <a:rPr lang="en-US" altLang="zh-CN"/>
              <a:t>Fifth level</a:t>
            </a:r>
            <a:endParaRPr lang="en-US" dirty="0"/>
          </a:p>
        </p:txBody>
      </p:sp>
      <p:sp>
        <p:nvSpPr>
          <p:cNvPr id="1048643" name="Date Placeholder 4"/>
          <p:cNvSpPr>
            <a:spLocks noGrp="1"/>
          </p:cNvSpPr>
          <p:nvPr>
            <p:ph type="dt" sz="half" idx="10"/>
          </p:nvPr>
        </p:nvSpPr>
        <p:spPr/>
        <p:txBody>
          <a:bodyPr/>
          <a:lstStyle/>
          <a:p>
            <a:fld id="{70BC1078-46ED-40F9-8930-935BAD7C2B02}" type="datetimeFigureOut">
              <a:rPr lang="zh-CN" altLang="en-US" smtClean="0"/>
              <a:pPr/>
              <a:t>2024/9/23</a:t>
            </a:fld>
            <a:endParaRPr lang="zh-CN" altLang="en-US"/>
          </a:p>
        </p:txBody>
      </p:sp>
      <p:sp>
        <p:nvSpPr>
          <p:cNvPr id="1048644" name="Footer Placeholder 5"/>
          <p:cNvSpPr>
            <a:spLocks noGrp="1"/>
          </p:cNvSpPr>
          <p:nvPr>
            <p:ph type="ftr" sz="quarter" idx="11"/>
          </p:nvPr>
        </p:nvSpPr>
        <p:spPr/>
        <p:txBody>
          <a:bodyPr/>
          <a:lstStyle/>
          <a:p>
            <a:endParaRPr lang="zh-CN" altLang="en-US"/>
          </a:p>
        </p:txBody>
      </p:sp>
      <p:sp>
        <p:nvSpPr>
          <p:cNvPr id="1048645" name="Slide Number Placeholder 6"/>
          <p:cNvSpPr>
            <a:spLocks noGrp="1"/>
          </p:cNvSpPr>
          <p:nvPr>
            <p:ph type="sldNum" sz="quarter" idx="12"/>
          </p:nvPr>
        </p:nvSpPr>
        <p:spPr/>
        <p:txBody>
          <a:bodyPr/>
          <a:lstStyle/>
          <a:p>
            <a:fld id="{D5B52ADC-5BFA-4FBD-BEE2-16096B7F4166}" type="slidenum">
              <a:rPr lang="zh-CN" altLang="en-US" smtClean="0"/>
              <a:pPr/>
              <a:t>‹#›</a:t>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48646" name="Title 1"/>
          <p:cNvSpPr>
            <a:spLocks noGrp="1"/>
          </p:cNvSpPr>
          <p:nvPr>
            <p:ph type="title"/>
          </p:nvPr>
        </p:nvSpPr>
        <p:spPr>
          <a:xfrm>
            <a:off x="629841" y="365126"/>
            <a:ext cx="7886700" cy="1325563"/>
          </a:xfrm>
        </p:spPr>
        <p:txBody>
          <a:bodyPr/>
          <a:lstStyle/>
          <a:p>
            <a:r>
              <a:rPr lang="en-US" altLang="zh-CN"/>
              <a:t>Click to edit Master title style</a:t>
            </a:r>
            <a:endParaRPr lang="en-US" dirty="0"/>
          </a:p>
        </p:txBody>
      </p:sp>
      <p:sp>
        <p:nvSpPr>
          <p:cNvPr id="1048647"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ltLang="zh-CN"/>
              <a:t>Click to edit Master text styles</a:t>
            </a:r>
          </a:p>
        </p:txBody>
      </p:sp>
      <p:sp>
        <p:nvSpPr>
          <p:cNvPr id="1048648" name="Content Placeholder 3"/>
          <p:cNvSpPr>
            <a:spLocks noGrp="1"/>
          </p:cNvSpPr>
          <p:nvPr>
            <p:ph sz="half" idx="2"/>
          </p:nvPr>
        </p:nvSpPr>
        <p:spPr>
          <a:xfrm>
            <a:off x="629842" y="2505075"/>
            <a:ext cx="3868340" cy="3684588"/>
          </a:xfrm>
        </p:spPr>
        <p:txBody>
          <a:bodyPr/>
          <a:lstStyle/>
          <a:p>
            <a:pPr lvl="0"/>
            <a:r>
              <a:rPr lang="en-US" altLang="zh-CN"/>
              <a:t>Click to edit Master text styles</a:t>
            </a:r>
          </a:p>
          <a:p>
            <a:pPr lvl="1"/>
            <a:r>
              <a:rPr lang="en-US" altLang="zh-CN"/>
              <a:t>Second level</a:t>
            </a:r>
          </a:p>
          <a:p>
            <a:pPr lvl="2"/>
            <a:r>
              <a:rPr lang="en-US" altLang="zh-CN"/>
              <a:t>Third level</a:t>
            </a:r>
          </a:p>
          <a:p>
            <a:pPr lvl="3"/>
            <a:r>
              <a:rPr lang="en-US" altLang="zh-CN"/>
              <a:t>Fourth level</a:t>
            </a:r>
          </a:p>
          <a:p>
            <a:pPr lvl="4"/>
            <a:r>
              <a:rPr lang="en-US" altLang="zh-CN"/>
              <a:t>Fifth level</a:t>
            </a:r>
            <a:endParaRPr lang="en-US" dirty="0"/>
          </a:p>
        </p:txBody>
      </p:sp>
      <p:sp>
        <p:nvSpPr>
          <p:cNvPr id="1048649"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ltLang="zh-CN"/>
              <a:t>Click to edit Master text styles</a:t>
            </a:r>
          </a:p>
        </p:txBody>
      </p:sp>
      <p:sp>
        <p:nvSpPr>
          <p:cNvPr id="1048650" name="Content Placeholder 5"/>
          <p:cNvSpPr>
            <a:spLocks noGrp="1"/>
          </p:cNvSpPr>
          <p:nvPr>
            <p:ph sz="quarter" idx="4"/>
          </p:nvPr>
        </p:nvSpPr>
        <p:spPr>
          <a:xfrm>
            <a:off x="4629150" y="2505075"/>
            <a:ext cx="3887391" cy="3684588"/>
          </a:xfrm>
        </p:spPr>
        <p:txBody>
          <a:bodyPr/>
          <a:lstStyle/>
          <a:p>
            <a:pPr lvl="0"/>
            <a:r>
              <a:rPr lang="en-US" altLang="zh-CN"/>
              <a:t>Click to edit Master text styles</a:t>
            </a:r>
          </a:p>
          <a:p>
            <a:pPr lvl="1"/>
            <a:r>
              <a:rPr lang="en-US" altLang="zh-CN"/>
              <a:t>Second level</a:t>
            </a:r>
          </a:p>
          <a:p>
            <a:pPr lvl="2"/>
            <a:r>
              <a:rPr lang="en-US" altLang="zh-CN"/>
              <a:t>Third level</a:t>
            </a:r>
          </a:p>
          <a:p>
            <a:pPr lvl="3"/>
            <a:r>
              <a:rPr lang="en-US" altLang="zh-CN"/>
              <a:t>Fourth level</a:t>
            </a:r>
          </a:p>
          <a:p>
            <a:pPr lvl="4"/>
            <a:r>
              <a:rPr lang="en-US" altLang="zh-CN"/>
              <a:t>Fifth level</a:t>
            </a:r>
            <a:endParaRPr lang="en-US" dirty="0"/>
          </a:p>
        </p:txBody>
      </p:sp>
      <p:sp>
        <p:nvSpPr>
          <p:cNvPr id="1048651" name="Date Placeholder 6"/>
          <p:cNvSpPr>
            <a:spLocks noGrp="1"/>
          </p:cNvSpPr>
          <p:nvPr>
            <p:ph type="dt" sz="half" idx="10"/>
          </p:nvPr>
        </p:nvSpPr>
        <p:spPr/>
        <p:txBody>
          <a:bodyPr/>
          <a:lstStyle/>
          <a:p>
            <a:fld id="{70BC1078-46ED-40F9-8930-935BAD7C2B02}" type="datetimeFigureOut">
              <a:rPr lang="zh-CN" altLang="en-US" smtClean="0"/>
              <a:pPr/>
              <a:t>2024/9/23</a:t>
            </a:fld>
            <a:endParaRPr lang="zh-CN" altLang="en-US"/>
          </a:p>
        </p:txBody>
      </p:sp>
      <p:sp>
        <p:nvSpPr>
          <p:cNvPr id="1048652" name="Footer Placeholder 7"/>
          <p:cNvSpPr>
            <a:spLocks noGrp="1"/>
          </p:cNvSpPr>
          <p:nvPr>
            <p:ph type="ftr" sz="quarter" idx="11"/>
          </p:nvPr>
        </p:nvSpPr>
        <p:spPr/>
        <p:txBody>
          <a:bodyPr/>
          <a:lstStyle/>
          <a:p>
            <a:endParaRPr lang="zh-CN" altLang="en-US"/>
          </a:p>
        </p:txBody>
      </p:sp>
      <p:sp>
        <p:nvSpPr>
          <p:cNvPr id="1048653" name="Slide Number Placeholder 8"/>
          <p:cNvSpPr>
            <a:spLocks noGrp="1"/>
          </p:cNvSpPr>
          <p:nvPr>
            <p:ph type="sldNum" sz="quarter" idx="12"/>
          </p:nvPr>
        </p:nvSpPr>
        <p:spPr/>
        <p:txBody>
          <a:bodyPr/>
          <a:lstStyle/>
          <a:p>
            <a:fld id="{D5B52ADC-5BFA-4FBD-BEE2-16096B7F4166}" type="slidenum">
              <a:rPr lang="zh-CN" altLang="en-US" smtClean="0"/>
              <a:pPr/>
              <a:t>‹#›</a:t>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1048615" name="Title 1"/>
          <p:cNvSpPr>
            <a:spLocks noGrp="1"/>
          </p:cNvSpPr>
          <p:nvPr>
            <p:ph type="title"/>
          </p:nvPr>
        </p:nvSpPr>
        <p:spPr/>
        <p:txBody>
          <a:bodyPr/>
          <a:lstStyle/>
          <a:p>
            <a:r>
              <a:rPr lang="en-US" altLang="zh-CN"/>
              <a:t>Click to edit Master title style</a:t>
            </a:r>
            <a:endParaRPr lang="en-US" dirty="0"/>
          </a:p>
        </p:txBody>
      </p:sp>
      <p:sp>
        <p:nvSpPr>
          <p:cNvPr id="1048616" name="Date Placeholder 2"/>
          <p:cNvSpPr>
            <a:spLocks noGrp="1"/>
          </p:cNvSpPr>
          <p:nvPr>
            <p:ph type="dt" sz="half" idx="10"/>
          </p:nvPr>
        </p:nvSpPr>
        <p:spPr/>
        <p:txBody>
          <a:bodyPr/>
          <a:lstStyle/>
          <a:p>
            <a:fld id="{70BC1078-46ED-40F9-8930-935BAD7C2B02}" type="datetimeFigureOut">
              <a:rPr lang="zh-CN" altLang="en-US" smtClean="0"/>
              <a:pPr/>
              <a:t>2024/9/23</a:t>
            </a:fld>
            <a:endParaRPr lang="zh-CN" altLang="en-US"/>
          </a:p>
        </p:txBody>
      </p:sp>
      <p:sp>
        <p:nvSpPr>
          <p:cNvPr id="1048617" name="Footer Placeholder 3"/>
          <p:cNvSpPr>
            <a:spLocks noGrp="1"/>
          </p:cNvSpPr>
          <p:nvPr>
            <p:ph type="ftr" sz="quarter" idx="11"/>
          </p:nvPr>
        </p:nvSpPr>
        <p:spPr/>
        <p:txBody>
          <a:bodyPr/>
          <a:lstStyle/>
          <a:p>
            <a:endParaRPr lang="zh-CN" altLang="en-US"/>
          </a:p>
        </p:txBody>
      </p:sp>
      <p:sp>
        <p:nvSpPr>
          <p:cNvPr id="1048618" name="Slide Number Placeholder 4"/>
          <p:cNvSpPr>
            <a:spLocks noGrp="1"/>
          </p:cNvSpPr>
          <p:nvPr>
            <p:ph type="sldNum" sz="quarter" idx="12"/>
          </p:nvPr>
        </p:nvSpPr>
        <p:spPr/>
        <p:txBody>
          <a:bodyPr/>
          <a:lstStyle/>
          <a:p>
            <a:fld id="{D5B52ADC-5BFA-4FBD-BEE2-16096B7F4166}" type="slidenum">
              <a:rPr lang="zh-CN" altLang="en-US" smtClean="0"/>
              <a:pPr/>
              <a:t>‹#›</a:t>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1048654" name="Date Placeholder 1"/>
          <p:cNvSpPr>
            <a:spLocks noGrp="1"/>
          </p:cNvSpPr>
          <p:nvPr>
            <p:ph type="dt" sz="half" idx="10"/>
          </p:nvPr>
        </p:nvSpPr>
        <p:spPr/>
        <p:txBody>
          <a:bodyPr/>
          <a:lstStyle/>
          <a:p>
            <a:fld id="{70BC1078-46ED-40F9-8930-935BAD7C2B02}" type="datetimeFigureOut">
              <a:rPr lang="zh-CN" altLang="en-US" smtClean="0"/>
              <a:pPr/>
              <a:t>2024/9/23</a:t>
            </a:fld>
            <a:endParaRPr lang="zh-CN" altLang="en-US"/>
          </a:p>
        </p:txBody>
      </p:sp>
      <p:sp>
        <p:nvSpPr>
          <p:cNvPr id="1048655" name="Footer Placeholder 2"/>
          <p:cNvSpPr>
            <a:spLocks noGrp="1"/>
          </p:cNvSpPr>
          <p:nvPr>
            <p:ph type="ftr" sz="quarter" idx="11"/>
          </p:nvPr>
        </p:nvSpPr>
        <p:spPr/>
        <p:txBody>
          <a:bodyPr/>
          <a:lstStyle/>
          <a:p>
            <a:endParaRPr lang="zh-CN" altLang="en-US"/>
          </a:p>
        </p:txBody>
      </p:sp>
      <p:sp>
        <p:nvSpPr>
          <p:cNvPr id="1048656" name="Slide Number Placeholder 3"/>
          <p:cNvSpPr>
            <a:spLocks noGrp="1"/>
          </p:cNvSpPr>
          <p:nvPr>
            <p:ph type="sldNum" sz="quarter" idx="12"/>
          </p:nvPr>
        </p:nvSpPr>
        <p:spPr/>
        <p:txBody>
          <a:bodyPr/>
          <a:lstStyle/>
          <a:p>
            <a:fld id="{D5B52ADC-5BFA-4FBD-BEE2-16096B7F4166}" type="slidenum">
              <a:rPr lang="zh-CN" altLang="en-US" smtClean="0"/>
              <a:pPr/>
              <a:t>‹#›</a:t>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1048657" name="Title 1"/>
          <p:cNvSpPr>
            <a:spLocks noGrp="1"/>
          </p:cNvSpPr>
          <p:nvPr>
            <p:ph type="title"/>
          </p:nvPr>
        </p:nvSpPr>
        <p:spPr>
          <a:xfrm>
            <a:off x="629841" y="457200"/>
            <a:ext cx="2949178" cy="1600200"/>
          </a:xfrm>
        </p:spPr>
        <p:txBody>
          <a:bodyPr anchor="b"/>
          <a:lstStyle>
            <a:lvl1pPr>
              <a:defRPr sz="3200"/>
            </a:lvl1pPr>
          </a:lstStyle>
          <a:p>
            <a:r>
              <a:rPr lang="en-US" altLang="zh-CN"/>
              <a:t>Click to edit Master title style</a:t>
            </a:r>
            <a:endParaRPr lang="en-US" dirty="0"/>
          </a:p>
        </p:txBody>
      </p:sp>
      <p:sp>
        <p:nvSpPr>
          <p:cNvPr id="1048658"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ltLang="zh-CN"/>
              <a:t>Click to edit Master text styles</a:t>
            </a:r>
          </a:p>
          <a:p>
            <a:pPr lvl="1"/>
            <a:r>
              <a:rPr lang="en-US" altLang="zh-CN"/>
              <a:t>Second level</a:t>
            </a:r>
          </a:p>
          <a:p>
            <a:pPr lvl="2"/>
            <a:r>
              <a:rPr lang="en-US" altLang="zh-CN"/>
              <a:t>Third level</a:t>
            </a:r>
          </a:p>
          <a:p>
            <a:pPr lvl="3"/>
            <a:r>
              <a:rPr lang="en-US" altLang="zh-CN"/>
              <a:t>Fourth level</a:t>
            </a:r>
          </a:p>
          <a:p>
            <a:pPr lvl="4"/>
            <a:r>
              <a:rPr lang="en-US" altLang="zh-CN"/>
              <a:t>Fifth level</a:t>
            </a:r>
            <a:endParaRPr lang="en-US" dirty="0"/>
          </a:p>
        </p:txBody>
      </p:sp>
      <p:sp>
        <p:nvSpPr>
          <p:cNvPr id="1048659"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ltLang="zh-CN"/>
              <a:t>Click to edit Master text styles</a:t>
            </a:r>
          </a:p>
        </p:txBody>
      </p:sp>
      <p:sp>
        <p:nvSpPr>
          <p:cNvPr id="1048660" name="Date Placeholder 4"/>
          <p:cNvSpPr>
            <a:spLocks noGrp="1"/>
          </p:cNvSpPr>
          <p:nvPr>
            <p:ph type="dt" sz="half" idx="10"/>
          </p:nvPr>
        </p:nvSpPr>
        <p:spPr/>
        <p:txBody>
          <a:bodyPr/>
          <a:lstStyle/>
          <a:p>
            <a:fld id="{70BC1078-46ED-40F9-8930-935BAD7C2B02}" type="datetimeFigureOut">
              <a:rPr lang="zh-CN" altLang="en-US" smtClean="0"/>
              <a:pPr/>
              <a:t>2024/9/23</a:t>
            </a:fld>
            <a:endParaRPr lang="zh-CN" altLang="en-US"/>
          </a:p>
        </p:txBody>
      </p:sp>
      <p:sp>
        <p:nvSpPr>
          <p:cNvPr id="1048661" name="Footer Placeholder 5"/>
          <p:cNvSpPr>
            <a:spLocks noGrp="1"/>
          </p:cNvSpPr>
          <p:nvPr>
            <p:ph type="ftr" sz="quarter" idx="11"/>
          </p:nvPr>
        </p:nvSpPr>
        <p:spPr/>
        <p:txBody>
          <a:bodyPr/>
          <a:lstStyle/>
          <a:p>
            <a:endParaRPr lang="zh-CN" altLang="en-US"/>
          </a:p>
        </p:txBody>
      </p:sp>
      <p:sp>
        <p:nvSpPr>
          <p:cNvPr id="1048662" name="Slide Number Placeholder 6"/>
          <p:cNvSpPr>
            <a:spLocks noGrp="1"/>
          </p:cNvSpPr>
          <p:nvPr>
            <p:ph type="sldNum" sz="quarter" idx="12"/>
          </p:nvPr>
        </p:nvSpPr>
        <p:spPr/>
        <p:txBody>
          <a:bodyPr/>
          <a:lstStyle/>
          <a:p>
            <a:fld id="{D5B52ADC-5BFA-4FBD-BEE2-16096B7F4166}" type="slidenum">
              <a:rPr lang="zh-CN" altLang="en-US" smtClean="0"/>
              <a:pPr/>
              <a:t>‹#›</a:t>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1048624" name="Title 1"/>
          <p:cNvSpPr>
            <a:spLocks noGrp="1"/>
          </p:cNvSpPr>
          <p:nvPr>
            <p:ph type="title"/>
          </p:nvPr>
        </p:nvSpPr>
        <p:spPr>
          <a:xfrm>
            <a:off x="629841" y="457200"/>
            <a:ext cx="2949178" cy="1600200"/>
          </a:xfrm>
        </p:spPr>
        <p:txBody>
          <a:bodyPr anchor="b"/>
          <a:lstStyle>
            <a:lvl1pPr>
              <a:defRPr sz="3200"/>
            </a:lvl1pPr>
          </a:lstStyle>
          <a:p>
            <a:r>
              <a:rPr lang="en-US" altLang="zh-CN"/>
              <a:t>Click to edit Master title style</a:t>
            </a:r>
            <a:endParaRPr lang="en-US" dirty="0"/>
          </a:p>
        </p:txBody>
      </p:sp>
      <p:sp>
        <p:nvSpPr>
          <p:cNvPr id="1048625"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zh-CN"/>
              <a:t>Click icon to add picture</a:t>
            </a:r>
            <a:endParaRPr lang="en-US" dirty="0"/>
          </a:p>
        </p:txBody>
      </p:sp>
      <p:sp>
        <p:nvSpPr>
          <p:cNvPr id="1048626"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ltLang="zh-CN"/>
              <a:t>Click to edit Master text styles</a:t>
            </a:r>
          </a:p>
        </p:txBody>
      </p:sp>
      <p:sp>
        <p:nvSpPr>
          <p:cNvPr id="1048627" name="Date Placeholder 4"/>
          <p:cNvSpPr>
            <a:spLocks noGrp="1"/>
          </p:cNvSpPr>
          <p:nvPr>
            <p:ph type="dt" sz="half" idx="10"/>
          </p:nvPr>
        </p:nvSpPr>
        <p:spPr/>
        <p:txBody>
          <a:bodyPr/>
          <a:lstStyle/>
          <a:p>
            <a:fld id="{70BC1078-46ED-40F9-8930-935BAD7C2B02}" type="datetimeFigureOut">
              <a:rPr lang="zh-CN" altLang="en-US" smtClean="0"/>
              <a:pPr/>
              <a:t>2024/9/23</a:t>
            </a:fld>
            <a:endParaRPr lang="zh-CN" altLang="en-US"/>
          </a:p>
        </p:txBody>
      </p:sp>
      <p:sp>
        <p:nvSpPr>
          <p:cNvPr id="1048628" name="Footer Placeholder 5"/>
          <p:cNvSpPr>
            <a:spLocks noGrp="1"/>
          </p:cNvSpPr>
          <p:nvPr>
            <p:ph type="ftr" sz="quarter" idx="11"/>
          </p:nvPr>
        </p:nvSpPr>
        <p:spPr/>
        <p:txBody>
          <a:bodyPr/>
          <a:lstStyle/>
          <a:p>
            <a:endParaRPr lang="zh-CN" altLang="en-US"/>
          </a:p>
        </p:txBody>
      </p:sp>
      <p:sp>
        <p:nvSpPr>
          <p:cNvPr id="1048629" name="Slide Number Placeholder 6"/>
          <p:cNvSpPr>
            <a:spLocks noGrp="1"/>
          </p:cNvSpPr>
          <p:nvPr>
            <p:ph type="sldNum" sz="quarter" idx="12"/>
          </p:nvPr>
        </p:nvSpPr>
        <p:spPr/>
        <p:txBody>
          <a:bodyPr/>
          <a:lstStyle/>
          <a:p>
            <a:fld id="{D5B52ADC-5BFA-4FBD-BEE2-16096B7F4166}" type="slidenum">
              <a:rPr lang="zh-CN" altLang="en-US" smtClean="0"/>
              <a:pPr/>
              <a:t>‹#›</a:t>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48576"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ltLang="zh-CN"/>
              <a:t>Click to edit Master title style</a:t>
            </a:r>
            <a:endParaRPr lang="en-US" dirty="0"/>
          </a:p>
        </p:txBody>
      </p:sp>
      <p:sp>
        <p:nvSpPr>
          <p:cNvPr id="1048577"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ltLang="zh-CN"/>
              <a:t>Click to edit Master text styles</a:t>
            </a:r>
          </a:p>
          <a:p>
            <a:pPr lvl="1"/>
            <a:r>
              <a:rPr lang="en-US" altLang="zh-CN"/>
              <a:t>Second level</a:t>
            </a:r>
          </a:p>
          <a:p>
            <a:pPr lvl="2"/>
            <a:r>
              <a:rPr lang="en-US" altLang="zh-CN"/>
              <a:t>Third level</a:t>
            </a:r>
          </a:p>
          <a:p>
            <a:pPr lvl="3"/>
            <a:r>
              <a:rPr lang="en-US" altLang="zh-CN"/>
              <a:t>Fourth level</a:t>
            </a:r>
          </a:p>
          <a:p>
            <a:pPr lvl="4"/>
            <a:r>
              <a:rPr lang="en-US" altLang="zh-CN"/>
              <a:t>Fifth level</a:t>
            </a:r>
            <a:endParaRPr lang="en-US" dirty="0"/>
          </a:p>
        </p:txBody>
      </p:sp>
      <p:sp>
        <p:nvSpPr>
          <p:cNvPr id="1048578"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0BC1078-46ED-40F9-8930-935BAD7C2B02}" type="datetimeFigureOut">
              <a:rPr lang="zh-CN" altLang="en-US" smtClean="0"/>
              <a:pPr/>
              <a:t>2024/9/23</a:t>
            </a:fld>
            <a:endParaRPr lang="zh-CN" altLang="en-US"/>
          </a:p>
        </p:txBody>
      </p:sp>
      <p:sp>
        <p:nvSpPr>
          <p:cNvPr id="1048579"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1048580"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5B52ADC-5BFA-4FBD-BEE2-16096B7F4166}" type="slidenum">
              <a:rPr lang="zh-CN" altLang="en-US" smtClean="0"/>
              <a:pPr/>
              <a:t>‹#›</a:t>
            </a:fld>
            <a:endParaRPr lang="zh-CN" alt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594" name="Title 1048593"/>
          <p:cNvSpPr>
            <a:spLocks noGrp="1"/>
          </p:cNvSpPr>
          <p:nvPr>
            <p:ph type="title"/>
          </p:nvPr>
        </p:nvSpPr>
        <p:spPr>
          <a:prstGeom prst="rect">
            <a:avLst/>
          </a:prstGeom>
          <a:solidFill>
            <a:srgbClr val="3399FF"/>
          </a:solidFill>
        </p:spPr>
        <p:txBody>
          <a:bodyPr/>
          <a:lstStyle/>
          <a:p>
            <a:r>
              <a:rPr lang="en-US" altLang="zh-CN"/>
              <a:t>Inclusion of Girl Children in Education- Concept</a:t>
            </a:r>
          </a:p>
        </p:txBody>
      </p:sp>
      <p:sp>
        <p:nvSpPr>
          <p:cNvPr id="1048595" name="Content Placeholder 1048594"/>
          <p:cNvSpPr>
            <a:spLocks noGrp="1"/>
          </p:cNvSpPr>
          <p:nvPr>
            <p:ph idx="1"/>
          </p:nvPr>
        </p:nvSpPr>
        <p:spPr>
          <a:solidFill>
            <a:srgbClr val="CCFECC"/>
          </a:solidFill>
        </p:spPr>
        <p:txBody>
          <a:bodyPr/>
          <a:lstStyle/>
          <a:p>
            <a:r>
              <a:rPr lang="en-US">
                <a:solidFill>
                  <a:srgbClr val="D66565"/>
                </a:solidFill>
              </a:rPr>
              <a:t>Inclusion of girls in education implies making efforts to enable the girls to keep pace with boys and to review education in the perspective of equality as spelt out by various policies. It focuses on addressing exclusion of girls from the school. </a:t>
            </a:r>
            <a:endParaRPr lang="en-IN">
              <a:solidFill>
                <a:srgbClr val="D66565"/>
              </a:solidFill>
            </a:endParaRPr>
          </a:p>
        </p:txBody>
      </p:sp>
      <p:pic>
        <p:nvPicPr>
          <p:cNvPr id="2097156" name="Picture 2097155"/>
          <p:cNvPicPr>
            <a:picLocks/>
          </p:cNvPicPr>
          <p:nvPr/>
        </p:nvPicPr>
        <p:blipFill>
          <a:blip r:embed="rId2"/>
          <a:stretch>
            <a:fillRect/>
          </a:stretch>
        </p:blipFill>
        <p:spPr>
          <a:xfrm>
            <a:off x="1832430" y="4289898"/>
            <a:ext cx="5718028" cy="1900077"/>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04" name="Title 1048603"/>
          <p:cNvSpPr>
            <a:spLocks noGrp="1"/>
          </p:cNvSpPr>
          <p:nvPr>
            <p:ph type="title"/>
          </p:nvPr>
        </p:nvSpPr>
        <p:spPr>
          <a:solidFill>
            <a:srgbClr val="98CC00"/>
          </a:solidFill>
        </p:spPr>
        <p:txBody>
          <a:bodyPr>
            <a:normAutofit/>
          </a:bodyPr>
          <a:lstStyle/>
          <a:p>
            <a:r>
              <a:rPr lang="en-US" sz="4400">
                <a:solidFill>
                  <a:srgbClr val="800000"/>
                </a:solidFill>
              </a:rPr>
              <a:t>Inclusion of girls in education is possible by following measures-</a:t>
            </a:r>
            <a:endParaRPr lang="en-IN"/>
          </a:p>
        </p:txBody>
      </p:sp>
      <p:sp>
        <p:nvSpPr>
          <p:cNvPr id="1048605" name="Content Placeholder 1048604"/>
          <p:cNvSpPr>
            <a:spLocks noGrp="1"/>
          </p:cNvSpPr>
          <p:nvPr>
            <p:ph idx="1"/>
          </p:nvPr>
        </p:nvSpPr>
        <p:spPr>
          <a:solidFill>
            <a:srgbClr val="FFCB00"/>
          </a:solidFill>
        </p:spPr>
        <p:txBody>
          <a:bodyPr/>
          <a:lstStyle/>
          <a:p>
            <a:r>
              <a:rPr lang="en-US"/>
              <a:t>Recruitment of more number of women teachers in the schools. </a:t>
            </a:r>
            <a:endParaRPr lang="en-IN"/>
          </a:p>
          <a:p>
            <a:r>
              <a:rPr lang="en-US"/>
              <a:t>Provision of security to deal with the forms of gender bias in the schools. </a:t>
            </a:r>
            <a:endParaRPr lang="en-IN"/>
          </a:p>
        </p:txBody>
      </p:sp>
      <p:pic>
        <p:nvPicPr>
          <p:cNvPr id="2097160" name="Picture 2097159"/>
          <p:cNvPicPr>
            <a:picLocks/>
          </p:cNvPicPr>
          <p:nvPr/>
        </p:nvPicPr>
        <p:blipFill>
          <a:blip r:embed="rId2"/>
          <a:stretch>
            <a:fillRect/>
          </a:stretch>
        </p:blipFill>
        <p:spPr>
          <a:xfrm>
            <a:off x="658199" y="3587740"/>
            <a:ext cx="7751773" cy="2564164"/>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06" name="Title 1048605"/>
          <p:cNvSpPr>
            <a:spLocks noGrp="1"/>
          </p:cNvSpPr>
          <p:nvPr>
            <p:ph type="title"/>
          </p:nvPr>
        </p:nvSpPr>
        <p:spPr>
          <a:solidFill>
            <a:srgbClr val="CC99FF"/>
          </a:solidFill>
        </p:spPr>
        <p:txBody>
          <a:bodyPr>
            <a:normAutofit/>
          </a:bodyPr>
          <a:lstStyle/>
          <a:p>
            <a:r>
              <a:rPr lang="en-US" sz="4400">
                <a:solidFill>
                  <a:srgbClr val="800000"/>
                </a:solidFill>
              </a:rPr>
              <a:t>Inclusion of girls in education is possible by following measures-</a:t>
            </a:r>
            <a:endParaRPr lang="en-IN"/>
          </a:p>
        </p:txBody>
      </p:sp>
      <p:sp>
        <p:nvSpPr>
          <p:cNvPr id="1048607" name="Content Placeholder 1048606"/>
          <p:cNvSpPr>
            <a:spLocks noGrp="1"/>
          </p:cNvSpPr>
          <p:nvPr>
            <p:ph idx="1"/>
          </p:nvPr>
        </p:nvSpPr>
        <p:spPr>
          <a:solidFill>
            <a:srgbClr val="FFE5E5"/>
          </a:solidFill>
        </p:spPr>
        <p:txBody>
          <a:bodyPr/>
          <a:lstStyle/>
          <a:p>
            <a:r>
              <a:rPr lang="en-US">
                <a:solidFill>
                  <a:srgbClr val="BF0000"/>
                </a:solidFill>
              </a:rPr>
              <a:t>Encouragement of the participation of the parents specially the mother. </a:t>
            </a:r>
            <a:endParaRPr lang="en-IN">
              <a:solidFill>
                <a:srgbClr val="BF0000"/>
              </a:solidFill>
            </a:endParaRPr>
          </a:p>
          <a:p>
            <a:r>
              <a:rPr lang="en-US">
                <a:solidFill>
                  <a:srgbClr val="BF0000"/>
                </a:solidFill>
              </a:rPr>
              <a:t>Forming of forums of female teachers. </a:t>
            </a:r>
            <a:endParaRPr lang="en-IN">
              <a:solidFill>
                <a:srgbClr val="BF0000"/>
              </a:solidFill>
            </a:endParaRPr>
          </a:p>
          <a:p>
            <a:r>
              <a:rPr lang="en-US">
                <a:solidFill>
                  <a:srgbClr val="BF0000"/>
                </a:solidFill>
              </a:rPr>
              <a:t>Provision of management system which report on practices of gender based discrimination. </a:t>
            </a:r>
            <a:endParaRPr lang="en-IN">
              <a:solidFill>
                <a:srgbClr val="BF0000"/>
              </a:solidFill>
            </a:endParaRPr>
          </a:p>
        </p:txBody>
      </p:sp>
      <p:pic>
        <p:nvPicPr>
          <p:cNvPr id="2097161" name="Picture 2097160"/>
          <p:cNvPicPr>
            <a:picLocks/>
          </p:cNvPicPr>
          <p:nvPr/>
        </p:nvPicPr>
        <p:blipFill>
          <a:blip r:embed="rId2"/>
          <a:stretch>
            <a:fillRect/>
          </a:stretch>
        </p:blipFill>
        <p:spPr>
          <a:xfrm>
            <a:off x="1018898" y="4013190"/>
            <a:ext cx="7377681" cy="2151512"/>
          </a:xfrm>
          <a:prstGeom prst="rect">
            <a:avLst/>
          </a:prstGeo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08" name="Title 1048607"/>
          <p:cNvSpPr>
            <a:spLocks noGrp="1"/>
          </p:cNvSpPr>
          <p:nvPr>
            <p:ph type="title"/>
          </p:nvPr>
        </p:nvSpPr>
        <p:spPr>
          <a:xfrm>
            <a:off x="628650" y="93306"/>
            <a:ext cx="7886700" cy="1597383"/>
          </a:xfrm>
          <a:solidFill>
            <a:srgbClr val="99CCFF"/>
          </a:solidFill>
        </p:spPr>
        <p:txBody>
          <a:bodyPr>
            <a:normAutofit fontScale="90000"/>
          </a:bodyPr>
          <a:lstStyle/>
          <a:p>
            <a:r>
              <a:rPr lang="en-IN" dirty="0"/>
              <a:t>Inclusion of girls in education is possible by following measures-</a:t>
            </a:r>
            <a:br>
              <a:rPr lang="en-IN" dirty="0"/>
            </a:br>
            <a:endParaRPr lang="en-IN" dirty="0"/>
          </a:p>
        </p:txBody>
      </p:sp>
      <p:sp>
        <p:nvSpPr>
          <p:cNvPr id="1048609" name="Content Placeholder 1048608"/>
          <p:cNvSpPr>
            <a:spLocks noGrp="1"/>
          </p:cNvSpPr>
          <p:nvPr>
            <p:ph idx="1"/>
          </p:nvPr>
        </p:nvSpPr>
        <p:spPr>
          <a:solidFill>
            <a:srgbClr val="FFCC99"/>
          </a:solidFill>
        </p:spPr>
        <p:txBody>
          <a:bodyPr/>
          <a:lstStyle/>
          <a:p>
            <a:r>
              <a:rPr lang="en-US"/>
              <a:t>Appointment of women in school monitoring committees. </a:t>
            </a:r>
            <a:endParaRPr lang="en-IN"/>
          </a:p>
          <a:p>
            <a:r>
              <a:rPr lang="en-US"/>
              <a:t>Setting up of Kasturba Gandhi Balika Vidhyalaya where female literacy is below national average. </a:t>
            </a:r>
            <a:endParaRPr lang="en-IN"/>
          </a:p>
        </p:txBody>
      </p:sp>
      <p:pic>
        <p:nvPicPr>
          <p:cNvPr id="2097162" name="Picture 2097161"/>
          <p:cNvPicPr>
            <a:picLocks/>
          </p:cNvPicPr>
          <p:nvPr/>
        </p:nvPicPr>
        <p:blipFill>
          <a:blip r:embed="rId2"/>
          <a:stretch>
            <a:fillRect/>
          </a:stretch>
        </p:blipFill>
        <p:spPr>
          <a:xfrm>
            <a:off x="3790645" y="3604610"/>
            <a:ext cx="4723019" cy="2503405"/>
          </a:xfrm>
          <a:prstGeom prst="rect">
            <a:avLst/>
          </a:prstGeo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69" name="Title 1048668"/>
          <p:cNvSpPr>
            <a:spLocks noGrp="1"/>
          </p:cNvSpPr>
          <p:nvPr>
            <p:ph type="title"/>
          </p:nvPr>
        </p:nvSpPr>
        <p:spPr>
          <a:solidFill>
            <a:srgbClr val="FFE5E5"/>
          </a:solidFill>
        </p:spPr>
        <p:txBody>
          <a:bodyPr/>
          <a:lstStyle/>
          <a:p>
            <a:r>
              <a:rPr lang="en-US" sz="6300"/>
              <a:t>Thank you</a:t>
            </a:r>
            <a:r>
              <a:rPr lang="en-IN" altLang="en-US" sz="6300"/>
              <a:t>🌹</a:t>
            </a:r>
            <a:endParaRPr lang="en-IN" sz="630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590" name="Title 1048589"/>
          <p:cNvSpPr>
            <a:spLocks noGrp="1"/>
          </p:cNvSpPr>
          <p:nvPr>
            <p:ph type="title"/>
          </p:nvPr>
        </p:nvSpPr>
        <p:spPr>
          <a:xfrm>
            <a:off x="628650" y="19303"/>
            <a:ext cx="7886700" cy="1671386"/>
          </a:xfrm>
          <a:solidFill>
            <a:srgbClr val="CC99FF"/>
          </a:solidFill>
        </p:spPr>
        <p:txBody>
          <a:bodyPr>
            <a:normAutofit fontScale="90000"/>
          </a:bodyPr>
          <a:lstStyle/>
          <a:p>
            <a:r>
              <a:rPr lang="en-US" altLang="zh-CN" sz="4400"/>
              <a:t>Inclusion of Girl Children in Education- Concept</a:t>
            </a:r>
            <a:br>
              <a:rPr lang="en-IN" sz="2800"/>
            </a:br>
            <a:endParaRPr lang="en-IN"/>
          </a:p>
        </p:txBody>
      </p:sp>
      <p:sp>
        <p:nvSpPr>
          <p:cNvPr id="1048591" name="Content Placeholder 1048590"/>
          <p:cNvSpPr>
            <a:spLocks noGrp="1"/>
          </p:cNvSpPr>
          <p:nvPr>
            <p:ph idx="1"/>
          </p:nvPr>
        </p:nvSpPr>
        <p:spPr>
          <a:solidFill>
            <a:srgbClr val="FFE5E5"/>
          </a:solidFill>
        </p:spPr>
        <p:txBody>
          <a:bodyPr/>
          <a:lstStyle/>
          <a:p>
            <a:r>
              <a:rPr lang="en-US"/>
              <a:t>Late Pt. Jawaharlal Nehru rightly stressed on the education of women by saying " Education of boy is the education of one person but education of girl is the education of the entire family. "</a:t>
            </a:r>
            <a:endParaRPr lang="en-IN"/>
          </a:p>
        </p:txBody>
      </p:sp>
      <p:pic>
        <p:nvPicPr>
          <p:cNvPr id="2097154" name="Picture 2097153"/>
          <p:cNvPicPr>
            <a:picLocks/>
          </p:cNvPicPr>
          <p:nvPr/>
        </p:nvPicPr>
        <p:blipFill>
          <a:blip r:embed="rId2"/>
          <a:stretch>
            <a:fillRect/>
          </a:stretch>
        </p:blipFill>
        <p:spPr>
          <a:xfrm>
            <a:off x="2245029" y="3535951"/>
            <a:ext cx="4718940" cy="2568721"/>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586" name="Title 1048585"/>
          <p:cNvSpPr>
            <a:spLocks noGrp="1"/>
          </p:cNvSpPr>
          <p:nvPr>
            <p:ph type="title"/>
          </p:nvPr>
        </p:nvSpPr>
        <p:spPr>
          <a:xfrm>
            <a:off x="628650" y="266762"/>
            <a:ext cx="7886700" cy="1423927"/>
          </a:xfrm>
          <a:solidFill>
            <a:srgbClr val="99CCFF"/>
          </a:solidFill>
        </p:spPr>
        <p:txBody>
          <a:bodyPr>
            <a:normAutofit fontScale="90000"/>
          </a:bodyPr>
          <a:lstStyle/>
          <a:p>
            <a:br>
              <a:rPr lang="en-US" altLang="zh-CN" sz="3800">
                <a:solidFill>
                  <a:srgbClr val="800000"/>
                </a:solidFill>
              </a:rPr>
            </a:br>
            <a:r>
              <a:rPr lang="en-US" altLang="zh-CN" sz="3800">
                <a:solidFill>
                  <a:srgbClr val="800000"/>
                </a:solidFill>
              </a:rPr>
              <a:t>Inclusion of Girl Children in Education-Concept</a:t>
            </a:r>
            <a:br>
              <a:rPr lang="en-IN" sz="3800">
                <a:solidFill>
                  <a:srgbClr val="800000"/>
                </a:solidFill>
              </a:rPr>
            </a:br>
            <a:endParaRPr lang="en-IN" sz="3800">
              <a:solidFill>
                <a:srgbClr val="800000"/>
              </a:solidFill>
            </a:endParaRPr>
          </a:p>
        </p:txBody>
      </p:sp>
      <p:sp>
        <p:nvSpPr>
          <p:cNvPr id="1048587" name="Content Placeholder 1048586"/>
          <p:cNvSpPr>
            <a:spLocks noGrp="1"/>
          </p:cNvSpPr>
          <p:nvPr>
            <p:ph idx="1"/>
          </p:nvPr>
        </p:nvSpPr>
        <p:spPr>
          <a:solidFill>
            <a:srgbClr val="C0C0C0"/>
          </a:solidFill>
        </p:spPr>
        <p:txBody>
          <a:bodyPr/>
          <a:lstStyle/>
          <a:p>
            <a:r>
              <a:rPr lang="en-US">
                <a:solidFill>
                  <a:srgbClr val="6600CC"/>
                </a:solidFill>
              </a:rPr>
              <a:t>The University Education Commission 1948-49 remarked in view of the importance of education of women-"There can't be an educated people without education of women. If general education had to be limited to men or to women, then opportunity should be given to women, for by them it would more surely be passed to the next generation. "</a:t>
            </a:r>
            <a:endParaRPr lang="en-IN">
              <a:solidFill>
                <a:srgbClr val="6600CC"/>
              </a:solidFill>
            </a:endParaRPr>
          </a:p>
        </p:txBody>
      </p:sp>
      <p:pic>
        <p:nvPicPr>
          <p:cNvPr id="2097152" name="Picture 2097151"/>
          <p:cNvPicPr>
            <a:picLocks/>
          </p:cNvPicPr>
          <p:nvPr/>
        </p:nvPicPr>
        <p:blipFill>
          <a:blip r:embed="rId2"/>
          <a:stretch>
            <a:fillRect/>
          </a:stretch>
        </p:blipFill>
        <p:spPr>
          <a:xfrm>
            <a:off x="1679452" y="4904735"/>
            <a:ext cx="6002429" cy="1255747"/>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588" name="Title 1048587"/>
          <p:cNvSpPr>
            <a:spLocks noGrp="1"/>
          </p:cNvSpPr>
          <p:nvPr>
            <p:ph type="title"/>
          </p:nvPr>
        </p:nvSpPr>
        <p:spPr>
          <a:prstGeom prst="rect">
            <a:avLst/>
          </a:prstGeom>
          <a:solidFill>
            <a:srgbClr val="CCFECC"/>
          </a:solidFill>
        </p:spPr>
        <p:txBody>
          <a:bodyPr>
            <a:normAutofit fontScale="90000"/>
          </a:bodyPr>
          <a:lstStyle/>
          <a:p>
            <a:br>
              <a:rPr lang="en-US" altLang="zh-CN" sz="3800">
                <a:solidFill>
                  <a:srgbClr val="800000"/>
                </a:solidFill>
              </a:rPr>
            </a:br>
            <a:r>
              <a:rPr lang="en-US" altLang="zh-CN" sz="3800">
                <a:solidFill>
                  <a:srgbClr val="800000"/>
                </a:solidFill>
              </a:rPr>
              <a:t>Inclusion of Girl Children in Education-Concept.</a:t>
            </a:r>
            <a:br>
              <a:rPr lang="en-IN" sz="3800">
                <a:solidFill>
                  <a:srgbClr val="800000"/>
                </a:solidFill>
              </a:rPr>
            </a:br>
            <a:endParaRPr lang="en-IN" sz="3800">
              <a:solidFill>
                <a:srgbClr val="800000"/>
              </a:solidFill>
            </a:endParaRPr>
          </a:p>
        </p:txBody>
      </p:sp>
      <p:sp>
        <p:nvSpPr>
          <p:cNvPr id="1048589" name="Content Placeholder 1048588"/>
          <p:cNvSpPr>
            <a:spLocks noGrp="1"/>
          </p:cNvSpPr>
          <p:nvPr>
            <p:ph idx="1"/>
          </p:nvPr>
        </p:nvSpPr>
        <p:spPr>
          <a:solidFill>
            <a:srgbClr val="FFCC99"/>
          </a:solidFill>
        </p:spPr>
        <p:txBody>
          <a:bodyPr/>
          <a:lstStyle/>
          <a:p>
            <a:r>
              <a:rPr lang="en-US"/>
              <a:t>T</a:t>
            </a:r>
            <a:r>
              <a:rPr lang="en-US">
                <a:solidFill>
                  <a:srgbClr val="008000"/>
                </a:solidFill>
              </a:rPr>
              <a:t>he Article 15(1) provides that the state shall not discriminate any citizen on ground only of sex. </a:t>
            </a:r>
            <a:endParaRPr lang="en-IN"/>
          </a:p>
        </p:txBody>
      </p:sp>
      <p:pic>
        <p:nvPicPr>
          <p:cNvPr id="2097153" name="Picture 2097152"/>
          <p:cNvPicPr>
            <a:picLocks/>
          </p:cNvPicPr>
          <p:nvPr/>
        </p:nvPicPr>
        <p:blipFill>
          <a:blip r:embed="rId2"/>
          <a:stretch>
            <a:fillRect/>
          </a:stretch>
        </p:blipFill>
        <p:spPr>
          <a:xfrm>
            <a:off x="1778753" y="2975893"/>
            <a:ext cx="5258372" cy="3155878"/>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592" name="Title 1048591"/>
          <p:cNvSpPr>
            <a:spLocks noGrp="1"/>
          </p:cNvSpPr>
          <p:nvPr>
            <p:ph type="title"/>
          </p:nvPr>
        </p:nvSpPr>
        <p:spPr>
          <a:prstGeom prst="rect">
            <a:avLst/>
          </a:prstGeom>
          <a:solidFill>
            <a:srgbClr val="99CCFF"/>
          </a:solidFill>
        </p:spPr>
        <p:txBody>
          <a:bodyPr>
            <a:normAutofit fontScale="90000"/>
          </a:bodyPr>
          <a:lstStyle/>
          <a:p>
            <a:br>
              <a:rPr lang="en-US" altLang="zh-CN" sz="3800">
                <a:solidFill>
                  <a:srgbClr val="800000"/>
                </a:solidFill>
              </a:rPr>
            </a:br>
            <a:r>
              <a:rPr lang="en-US" altLang="zh-CN" sz="3800">
                <a:solidFill>
                  <a:srgbClr val="800000"/>
                </a:solidFill>
              </a:rPr>
              <a:t>Inclusion of Girl Children in Education</a:t>
            </a:r>
            <a:br>
              <a:rPr lang="en-IN" sz="3800">
                <a:solidFill>
                  <a:srgbClr val="800000"/>
                </a:solidFill>
              </a:rPr>
            </a:br>
            <a:endParaRPr lang="en-IN" sz="3800">
              <a:solidFill>
                <a:srgbClr val="800000"/>
              </a:solidFill>
            </a:endParaRPr>
          </a:p>
        </p:txBody>
      </p:sp>
      <p:sp>
        <p:nvSpPr>
          <p:cNvPr id="1048593" name="Content Placeholder 1048592"/>
          <p:cNvSpPr>
            <a:spLocks noGrp="1"/>
          </p:cNvSpPr>
          <p:nvPr>
            <p:ph idx="1"/>
          </p:nvPr>
        </p:nvSpPr>
        <p:spPr>
          <a:solidFill>
            <a:srgbClr val="CCFECC"/>
          </a:solidFill>
        </p:spPr>
        <p:txBody>
          <a:bodyPr/>
          <a:lstStyle/>
          <a:p>
            <a:r>
              <a:rPr lang="en-US"/>
              <a:t>Under Article 15(3) the state can make special provision for education of women and children. </a:t>
            </a:r>
            <a:endParaRPr lang="en-IN"/>
          </a:p>
        </p:txBody>
      </p:sp>
      <p:pic>
        <p:nvPicPr>
          <p:cNvPr id="2097155" name="Picture 2097154"/>
          <p:cNvPicPr>
            <a:picLocks/>
          </p:cNvPicPr>
          <p:nvPr/>
        </p:nvPicPr>
        <p:blipFill>
          <a:blip r:embed="rId2"/>
          <a:stretch>
            <a:fillRect/>
          </a:stretch>
        </p:blipFill>
        <p:spPr>
          <a:xfrm rot="21575260">
            <a:off x="739144" y="2902313"/>
            <a:ext cx="7767370" cy="3203894"/>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596" name="Title 1048595"/>
          <p:cNvSpPr>
            <a:spLocks noGrp="1"/>
          </p:cNvSpPr>
          <p:nvPr>
            <p:ph type="title"/>
          </p:nvPr>
        </p:nvSpPr>
        <p:spPr>
          <a:prstGeom prst="rect">
            <a:avLst/>
          </a:prstGeom>
          <a:solidFill>
            <a:srgbClr val="99CCFF"/>
          </a:solidFill>
        </p:spPr>
        <p:txBody>
          <a:bodyPr>
            <a:normAutofit fontScale="90000"/>
          </a:bodyPr>
          <a:lstStyle/>
          <a:p>
            <a:br>
              <a:rPr lang="en-US" altLang="zh-CN" sz="3800">
                <a:solidFill>
                  <a:srgbClr val="800000"/>
                </a:solidFill>
              </a:rPr>
            </a:br>
            <a:r>
              <a:rPr lang="en-US" altLang="zh-CN" sz="3800">
                <a:solidFill>
                  <a:srgbClr val="800000"/>
                </a:solidFill>
              </a:rPr>
              <a:t>Inclusion of Girl Children in Education-Concept</a:t>
            </a:r>
            <a:br>
              <a:rPr lang="en-IN" sz="3800">
                <a:solidFill>
                  <a:srgbClr val="800000"/>
                </a:solidFill>
              </a:rPr>
            </a:br>
            <a:endParaRPr lang="en-IN" sz="3800">
              <a:solidFill>
                <a:srgbClr val="800000"/>
              </a:solidFill>
            </a:endParaRPr>
          </a:p>
        </p:txBody>
      </p:sp>
      <p:sp>
        <p:nvSpPr>
          <p:cNvPr id="1048597" name="Content Placeholder 1048596"/>
          <p:cNvSpPr>
            <a:spLocks noGrp="1"/>
          </p:cNvSpPr>
          <p:nvPr>
            <p:ph idx="1"/>
          </p:nvPr>
        </p:nvSpPr>
        <p:spPr>
          <a:solidFill>
            <a:srgbClr val="D66565"/>
          </a:solidFill>
        </p:spPr>
        <p:txBody>
          <a:bodyPr/>
          <a:lstStyle/>
          <a:p>
            <a:r>
              <a:rPr lang="en-US"/>
              <a:t>It is only through the education of women, that we can expect better atmosphere at homes, better hygiene conditions, greater production, greater reduction in fertility rate and happier family life. </a:t>
            </a:r>
            <a:endParaRPr lang="en-IN"/>
          </a:p>
        </p:txBody>
      </p:sp>
      <p:pic>
        <p:nvPicPr>
          <p:cNvPr id="2097157" name="Picture 2097156"/>
          <p:cNvPicPr>
            <a:picLocks/>
          </p:cNvPicPr>
          <p:nvPr/>
        </p:nvPicPr>
        <p:blipFill>
          <a:blip r:embed="rId2"/>
          <a:stretch>
            <a:fillRect/>
          </a:stretch>
        </p:blipFill>
        <p:spPr>
          <a:xfrm rot="28174">
            <a:off x="2864931" y="3449584"/>
            <a:ext cx="5034772" cy="2671313"/>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598" name="Title 1048597"/>
          <p:cNvSpPr>
            <a:spLocks noGrp="1"/>
          </p:cNvSpPr>
          <p:nvPr>
            <p:ph type="title"/>
          </p:nvPr>
        </p:nvSpPr>
        <p:spPr>
          <a:solidFill>
            <a:srgbClr val="CCFECC"/>
          </a:solidFill>
        </p:spPr>
        <p:txBody>
          <a:bodyPr/>
          <a:lstStyle/>
          <a:p>
            <a:r>
              <a:rPr lang="en-US">
                <a:solidFill>
                  <a:srgbClr val="0000FF"/>
                </a:solidFill>
              </a:rPr>
              <a:t>Inclusion of girl children means-</a:t>
            </a:r>
            <a:endParaRPr lang="en-IN"/>
          </a:p>
        </p:txBody>
      </p:sp>
      <p:sp>
        <p:nvSpPr>
          <p:cNvPr id="1048599" name="Content Placeholder 1048598"/>
          <p:cNvSpPr>
            <a:spLocks noGrp="1"/>
          </p:cNvSpPr>
          <p:nvPr>
            <p:ph idx="1"/>
          </p:nvPr>
        </p:nvSpPr>
        <p:spPr>
          <a:solidFill>
            <a:srgbClr val="FFE5E5"/>
          </a:solidFill>
        </p:spPr>
        <p:txBody>
          <a:bodyPr/>
          <a:lstStyle/>
          <a:p>
            <a:r>
              <a:rPr lang="en-US">
                <a:solidFill>
                  <a:srgbClr val="6600CC"/>
                </a:solidFill>
              </a:rPr>
              <a:t>Minimising the sex Stero-typing in education.</a:t>
            </a:r>
            <a:endParaRPr lang="en-IN">
              <a:solidFill>
                <a:srgbClr val="6600CC"/>
              </a:solidFill>
            </a:endParaRPr>
          </a:p>
          <a:p>
            <a:r>
              <a:rPr lang="en-US">
                <a:solidFill>
                  <a:srgbClr val="6600CC"/>
                </a:solidFill>
              </a:rPr>
              <a:t>A challenge to address gender discrimination in education. </a:t>
            </a:r>
            <a:endParaRPr lang="en-IN">
              <a:solidFill>
                <a:srgbClr val="6600CC"/>
              </a:solidFill>
            </a:endParaRPr>
          </a:p>
          <a:p>
            <a:r>
              <a:rPr lang="en-US">
                <a:solidFill>
                  <a:srgbClr val="6600CC"/>
                </a:solidFill>
              </a:rPr>
              <a:t>Providing measures to address economic, academic, social dimensions that lead to exclusion. </a:t>
            </a:r>
            <a:endParaRPr lang="en-IN">
              <a:solidFill>
                <a:srgbClr val="6600CC"/>
              </a:solidFill>
            </a:endParaRPr>
          </a:p>
          <a:p>
            <a:r>
              <a:rPr lang="en-US">
                <a:solidFill>
                  <a:srgbClr val="6600CC"/>
                </a:solidFill>
              </a:rPr>
              <a:t>Accessing educational opportunity equally. </a:t>
            </a:r>
            <a:endParaRPr lang="en-IN">
              <a:solidFill>
                <a:srgbClr val="6600CC"/>
              </a:solidFill>
            </a:endParaRPr>
          </a:p>
          <a:p>
            <a:r>
              <a:rPr lang="en-US">
                <a:solidFill>
                  <a:srgbClr val="6600CC"/>
                </a:solidFill>
              </a:rPr>
              <a:t>Meeting the goals of constitutional objectives framed for education of girls. </a:t>
            </a:r>
            <a:endParaRPr lang="en-IN">
              <a:solidFill>
                <a:srgbClr val="6600CC"/>
              </a:solidFill>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00" name="Title 1048599"/>
          <p:cNvSpPr>
            <a:spLocks noGrp="1"/>
          </p:cNvSpPr>
          <p:nvPr>
            <p:ph type="title"/>
          </p:nvPr>
        </p:nvSpPr>
        <p:spPr>
          <a:solidFill>
            <a:srgbClr val="CC99FF"/>
          </a:solidFill>
        </p:spPr>
        <p:txBody>
          <a:bodyPr>
            <a:normAutofit/>
          </a:bodyPr>
          <a:lstStyle/>
          <a:p>
            <a:r>
              <a:rPr lang="en-US">
                <a:solidFill>
                  <a:srgbClr val="800000"/>
                </a:solidFill>
              </a:rPr>
              <a:t>Inclusion of girls in education is possible by following measures-</a:t>
            </a:r>
            <a:endParaRPr lang="en-IN">
              <a:solidFill>
                <a:srgbClr val="800000"/>
              </a:solidFill>
            </a:endParaRPr>
          </a:p>
        </p:txBody>
      </p:sp>
      <p:sp>
        <p:nvSpPr>
          <p:cNvPr id="1048601" name="Content Placeholder 1048600"/>
          <p:cNvSpPr>
            <a:spLocks noGrp="1"/>
          </p:cNvSpPr>
          <p:nvPr>
            <p:ph idx="1"/>
          </p:nvPr>
        </p:nvSpPr>
        <p:spPr>
          <a:solidFill>
            <a:srgbClr val="CCFECC"/>
          </a:solidFill>
        </p:spPr>
        <p:txBody>
          <a:bodyPr/>
          <a:lstStyle/>
          <a:p>
            <a:r>
              <a:rPr lang="en-US" dirty="0">
                <a:solidFill>
                  <a:srgbClr val="0070C0"/>
                </a:solidFill>
              </a:rPr>
              <a:t>Provision</a:t>
            </a:r>
            <a:r>
              <a:rPr lang="en-US" dirty="0">
                <a:solidFill>
                  <a:srgbClr val="0000FF"/>
                </a:solidFill>
              </a:rPr>
              <a:t>s of transport. </a:t>
            </a:r>
            <a:endParaRPr lang="en-IN" dirty="0"/>
          </a:p>
          <a:p>
            <a:r>
              <a:rPr lang="en-US" dirty="0">
                <a:solidFill>
                  <a:srgbClr val="0000FF"/>
                </a:solidFill>
              </a:rPr>
              <a:t>Special escorts for girl children. </a:t>
            </a:r>
            <a:endParaRPr lang="en-IN" dirty="0"/>
          </a:p>
          <a:p>
            <a:r>
              <a:rPr lang="en-US" dirty="0">
                <a:solidFill>
                  <a:srgbClr val="0000FF"/>
                </a:solidFill>
              </a:rPr>
              <a:t>Counselling </a:t>
            </a:r>
            <a:r>
              <a:rPr lang="en-US" dirty="0" err="1">
                <a:solidFill>
                  <a:srgbClr val="0000FF"/>
                </a:solidFill>
              </a:rPr>
              <a:t>programme</a:t>
            </a:r>
            <a:r>
              <a:rPr lang="en-US" dirty="0">
                <a:solidFill>
                  <a:srgbClr val="0000FF"/>
                </a:solidFill>
              </a:rPr>
              <a:t> that negotiate domestic work burdens of the girls. </a:t>
            </a:r>
            <a:endParaRPr lang="en-IN" dirty="0"/>
          </a:p>
          <a:p>
            <a:r>
              <a:rPr lang="en-US" dirty="0">
                <a:solidFill>
                  <a:srgbClr val="0000FF"/>
                </a:solidFill>
              </a:rPr>
              <a:t>Gender training </a:t>
            </a:r>
            <a:r>
              <a:rPr lang="en-US" dirty="0" err="1">
                <a:solidFill>
                  <a:srgbClr val="0000FF"/>
                </a:solidFill>
              </a:rPr>
              <a:t>programmes</a:t>
            </a:r>
            <a:r>
              <a:rPr lang="en-US" dirty="0">
                <a:solidFill>
                  <a:srgbClr val="0000FF"/>
                </a:solidFill>
              </a:rPr>
              <a:t> for the teachers for making classroom practices more gender sensitive. </a:t>
            </a:r>
            <a:endParaRPr lang="en-IN" dirty="0"/>
          </a:p>
        </p:txBody>
      </p:sp>
      <p:pic>
        <p:nvPicPr>
          <p:cNvPr id="2097158" name="Picture 2097157"/>
          <p:cNvPicPr>
            <a:picLocks/>
          </p:cNvPicPr>
          <p:nvPr/>
        </p:nvPicPr>
        <p:blipFill>
          <a:blip r:embed="rId2"/>
          <a:stretch>
            <a:fillRect/>
          </a:stretch>
        </p:blipFill>
        <p:spPr>
          <a:xfrm>
            <a:off x="2535842" y="4637314"/>
            <a:ext cx="5911598" cy="1521001"/>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02" name="Title 1048601"/>
          <p:cNvSpPr>
            <a:spLocks noGrp="1"/>
          </p:cNvSpPr>
          <p:nvPr>
            <p:ph type="title"/>
          </p:nvPr>
        </p:nvSpPr>
        <p:spPr>
          <a:solidFill>
            <a:srgbClr val="FFE5E5"/>
          </a:solidFill>
        </p:spPr>
        <p:txBody>
          <a:bodyPr>
            <a:normAutofit/>
          </a:bodyPr>
          <a:lstStyle/>
          <a:p>
            <a:r>
              <a:rPr lang="en-US" sz="4400">
                <a:solidFill>
                  <a:srgbClr val="800000"/>
                </a:solidFill>
              </a:rPr>
              <a:t>Inclusion of girls in education is possible by following measures-</a:t>
            </a:r>
            <a:endParaRPr lang="en-IN"/>
          </a:p>
        </p:txBody>
      </p:sp>
      <p:sp>
        <p:nvSpPr>
          <p:cNvPr id="1048603" name="Content Placeholder 1048602"/>
          <p:cNvSpPr>
            <a:spLocks noGrp="1"/>
          </p:cNvSpPr>
          <p:nvPr>
            <p:ph idx="1"/>
          </p:nvPr>
        </p:nvSpPr>
        <p:spPr>
          <a:solidFill>
            <a:srgbClr val="99CCFF"/>
          </a:solidFill>
        </p:spPr>
        <p:txBody>
          <a:bodyPr/>
          <a:lstStyle/>
          <a:p>
            <a:r>
              <a:rPr lang="en-US"/>
              <a:t>Provision of gender sensitive curriculum, classroom pedagogy and life skills in the educational programmes.. </a:t>
            </a:r>
            <a:endParaRPr lang="en-IN"/>
          </a:p>
          <a:p>
            <a:r>
              <a:rPr lang="en-US"/>
              <a:t>Setting up of residential schools for girls with all types of facilities. </a:t>
            </a:r>
            <a:endParaRPr lang="en-IN"/>
          </a:p>
        </p:txBody>
      </p:sp>
      <p:pic>
        <p:nvPicPr>
          <p:cNvPr id="2097159" name="Picture 2097158"/>
          <p:cNvPicPr>
            <a:picLocks/>
          </p:cNvPicPr>
          <p:nvPr/>
        </p:nvPicPr>
        <p:blipFill>
          <a:blip r:embed="rId2"/>
          <a:stretch>
            <a:fillRect/>
          </a:stretch>
        </p:blipFill>
        <p:spPr>
          <a:xfrm>
            <a:off x="3824028" y="3567040"/>
            <a:ext cx="4636701" cy="2597652"/>
          </a:xfrm>
          <a:prstGeom prst="rect">
            <a:avLst/>
          </a:prstGeom>
        </p:spPr>
      </p:pic>
    </p:spTree>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H Sarabun PSK"/>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H Sarabun PSK"/>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H Sarabun PSK"/>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H Sarabun PSK"/>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35</TotalTime>
  <Words>514</Words>
  <Application>Microsoft Office PowerPoint</Application>
  <PresentationFormat>On-screen Show (4:3)</PresentationFormat>
  <Paragraphs>37</Paragraphs>
  <Slides>13</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13</vt:i4>
      </vt:variant>
    </vt:vector>
  </HeadingPairs>
  <TitlesOfParts>
    <vt:vector size="17" baseType="lpstr">
      <vt:lpstr>Arial</vt:lpstr>
      <vt:lpstr>Calibri</vt:lpstr>
      <vt:lpstr>Calibri Light</vt:lpstr>
      <vt:lpstr>Office Theme</vt:lpstr>
      <vt:lpstr>Inclusion of Girl Children in Education- Concept</vt:lpstr>
      <vt:lpstr>Inclusion of Girl Children in Education- Concept </vt:lpstr>
      <vt:lpstr> Inclusion of Girl Children in Education-Concept </vt:lpstr>
      <vt:lpstr> Inclusion of Girl Children in Education-Concept. </vt:lpstr>
      <vt:lpstr> Inclusion of Girl Children in Education </vt:lpstr>
      <vt:lpstr> Inclusion of Girl Children in Education-Concept </vt:lpstr>
      <vt:lpstr>Inclusion of girl children means-</vt:lpstr>
      <vt:lpstr>Inclusion of girls in education is possible by following measures-</vt:lpstr>
      <vt:lpstr>Inclusion of girls in education is possible by following measures-</vt:lpstr>
      <vt:lpstr>Inclusion of girls in education is possible by following measures-</vt:lpstr>
      <vt:lpstr>Inclusion of girls in education is possible by following measures-</vt:lpstr>
      <vt:lpstr>Inclusion of girls in education is possible by following measures- </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Inclusion of Girl Children in Education- Concept</dc:title>
  <dc:creator>M2101K7AI</dc:creator>
  <cp:lastModifiedBy>Halima Abdul Matin Matin</cp:lastModifiedBy>
  <cp:revision>4</cp:revision>
  <dcterms:created xsi:type="dcterms:W3CDTF">2015-05-09T04:30:45Z</dcterms:created>
  <dcterms:modified xsi:type="dcterms:W3CDTF">2024-09-24T04:02:50Z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ceed988dad714517b549e1210fdd9c89</vt:lpwstr>
  </property>
</Properties>
</file>