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9" r:id="rId3"/>
    <p:sldId id="256" r:id="rId4"/>
    <p:sldId id="257" r:id="rId5"/>
    <p:sldId id="258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Educationally Backward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2800" dirty="0"/>
              <a:t>EDUCATIONALLY BACKWARD</a:t>
            </a:r>
            <a:endParaRPr lang="en-US" sz="2800" dirty="0"/>
          </a:p>
        </p:txBody>
      </p:sp>
      <p:pic>
        <p:nvPicPr>
          <p:cNvPr id="4" name="Content Placeholder 3" descr="Naik-families-in-Dhenkanal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400" y="1447800"/>
            <a:ext cx="7772400" cy="4782629"/>
          </a:xfrm>
        </p:spPr>
      </p:pic>
    </p:spTree>
    <p:extLst>
      <p:ext uri="{BB962C8B-B14F-4D97-AF65-F5344CB8AC3E}">
        <p14:creationId xmlns:p14="http://schemas.microsoft.com/office/powerpoint/2010/main" val="4150371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800" dirty="0"/>
              <a:t>EDUCATIONALLY BACKWARD - Meaning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N" sz="2400" dirty="0"/>
              <a:t>Another group or section who are considered as culturally or educationally backward is the OBC – OTHER BACKWARD CLASSES.</a:t>
            </a:r>
          </a:p>
          <a:p>
            <a:r>
              <a:rPr lang="en-IN" sz="2400" dirty="0"/>
              <a:t>In the Indian Constitution OBC are described as “socially and educationally backward classes.”</a:t>
            </a:r>
          </a:p>
          <a:p>
            <a:r>
              <a:rPr lang="en-IN" sz="2400" dirty="0"/>
              <a:t>Under Article 340 of the Constitution of India, it is obligatory for the govt. to promote the welfare of the OBC.</a:t>
            </a:r>
          </a:p>
          <a:p>
            <a:r>
              <a:rPr lang="en-IN" sz="2400" dirty="0"/>
              <a:t>The role of SSA is very important  in the education of OBC.</a:t>
            </a:r>
          </a:p>
          <a:p>
            <a:r>
              <a:rPr lang="en-IN" sz="2400" dirty="0"/>
              <a:t>The RTE 2009 Act also places compulsion on the state to ensure no discrimination  to the child of weaker section from completing elementary education.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sz="2800" dirty="0"/>
              <a:t>INCLUSION IN EDUCATION WILL HELP  THE OBC IN THE FOLLOWING-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sz="2400" dirty="0"/>
              <a:t>To prevent from being subjected to unfair treatment.</a:t>
            </a:r>
          </a:p>
          <a:p>
            <a:r>
              <a:rPr lang="en-IN" sz="2400" dirty="0"/>
              <a:t>To address their deficiencies in education with the will power, strong determination.</a:t>
            </a:r>
          </a:p>
          <a:p>
            <a:r>
              <a:rPr lang="en-IN" sz="2400" dirty="0"/>
              <a:t>To have well equipped school.</a:t>
            </a:r>
          </a:p>
          <a:p>
            <a:r>
              <a:rPr lang="en-IN" sz="2400" dirty="0"/>
              <a:t>To meet the educational needs irrespective of their low socio-educational status.</a:t>
            </a:r>
          </a:p>
          <a:p>
            <a:r>
              <a:rPr lang="en-IN" sz="2400" dirty="0"/>
              <a:t>To access the educational programmes without restrictions.</a:t>
            </a:r>
          </a:p>
          <a:p>
            <a:r>
              <a:rPr lang="en-IN" sz="2400" dirty="0"/>
              <a:t>To ensure quality education.</a:t>
            </a:r>
          </a:p>
          <a:p>
            <a:r>
              <a:rPr lang="en-IN" sz="2400" dirty="0"/>
              <a:t>To access the resources and opportunities of the educational institution.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sz="2800" dirty="0"/>
              <a:t>INCLUSION IN EDUCATION WILL HELP  THE OBC IN THE FOLLOWING-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dirty="0"/>
              <a:t>To address their cultural and educational deprivation.</a:t>
            </a:r>
          </a:p>
          <a:p>
            <a:r>
              <a:rPr lang="en-IN" sz="2400" dirty="0"/>
              <a:t>To get proper safeguard against educational disadvantages.</a:t>
            </a:r>
          </a:p>
          <a:p>
            <a:r>
              <a:rPr lang="en-IN" sz="2400" dirty="0"/>
              <a:t>To get due recognition rather than struggling for the same.</a:t>
            </a:r>
          </a:p>
          <a:p>
            <a:r>
              <a:rPr lang="en-IN" sz="2400" dirty="0"/>
              <a:t>To remove handicapness and frustration in terms of achievement in education.</a:t>
            </a:r>
          </a:p>
          <a:p>
            <a:r>
              <a:rPr lang="en-IN" sz="2400" dirty="0"/>
              <a:t>To feel more secured and honoured with the non-disadvantaged.</a:t>
            </a:r>
          </a:p>
          <a:p>
            <a:r>
              <a:rPr lang="en-IN" sz="2400" dirty="0"/>
              <a:t>To ensure full participation in education.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download (3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0" y="609600"/>
            <a:ext cx="7848600" cy="60198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IN" sz="8800" dirty="0"/>
            </a:br>
            <a:br>
              <a:rPr lang="en-US" sz="8800" dirty="0"/>
            </a:br>
            <a:r>
              <a:rPr lang="en-US" sz="8800" dirty="0"/>
              <a:t>THANK YOU</a:t>
            </a:r>
            <a:br>
              <a:rPr lang="en-US" sz="8800" dirty="0"/>
            </a:br>
            <a:endParaRPr lang="en-US" sz="8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115</TotalTime>
  <Words>251</Words>
  <Application>Microsoft Office PowerPoint</Application>
  <PresentationFormat>On-screen Show (4:3)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Consolas</vt:lpstr>
      <vt:lpstr>Corbel</vt:lpstr>
      <vt:lpstr>Wingdings</vt:lpstr>
      <vt:lpstr>Wingdings 2</vt:lpstr>
      <vt:lpstr>Wingdings 3</vt:lpstr>
      <vt:lpstr>Metro</vt:lpstr>
      <vt:lpstr>PowerPoint Presentation</vt:lpstr>
      <vt:lpstr>EDUCATIONALLY BACKWARD</vt:lpstr>
      <vt:lpstr>EDUCATIONALLY BACKWARD - Meaning</vt:lpstr>
      <vt:lpstr>INCLUSION IN EDUCATION WILL HELP  THE OBC IN THE FOLLOWING-</vt:lpstr>
      <vt:lpstr>INCLUSION IN EDUCATION WILL HELP  THE OBC IN THE FOLLOWING-</vt:lpstr>
      <vt:lpstr>PowerPoint Presentation</vt:lpstr>
      <vt:lpstr>  THANK YOU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EDUCATIONALLY BACKWARD</dc:title>
  <dc:creator>NAMCE</dc:creator>
  <cp:lastModifiedBy>Halima Abdul Matin Matin</cp:lastModifiedBy>
  <cp:revision>13</cp:revision>
  <dcterms:created xsi:type="dcterms:W3CDTF">2006-08-16T00:00:00Z</dcterms:created>
  <dcterms:modified xsi:type="dcterms:W3CDTF">2024-09-13T04:54:08Z</dcterms:modified>
</cp:coreProperties>
</file>