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A8736D-827C-4688-B14D-C7627EBC9A3D}" type="datetimeFigureOut">
              <a:rPr lang="en-US" smtClean="0"/>
              <a:t>9/14/2018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B09DE8-7D09-4084-8F21-E0C8831AB409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Buddhist system of education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 descr="C:\Users\Uttam\Downloads\buddhist-educatio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 descr="C:\Users\Uttam\Downloads\buddhist-education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Uttam\Downloads\buddhist-education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 descr="C:\Users\Uttam\Downloads\buddhist-education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ttam\Downloads\buddhist-education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 descr="C:\Users\Uttam\Downloads\buddhist-educatio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Uttam\Downloads\buddhist-education-1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 descr="C:\Users\Uttam\Downloads\buddhist-education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 descr="C:\Users\Uttam\Downloads\buddhist-education-1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 descr="C:\Users\Uttam\Downloads\buddhist-education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Uttam\Downloads\buddhist-education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 descr="C:\Users\Uttam\Downloads\buddhist-education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r>
              <a:rPr lang="en-IN" smtClean="0"/>
              <a:t>               </a:t>
            </a:r>
            <a:r>
              <a:rPr lang="en-IN" sz="8000" dirty="0" smtClean="0"/>
              <a:t>Thank you</a:t>
            </a:r>
            <a:endParaRPr lang="en-I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Uttam\Downloads\buddhist-education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9" name="Picture 3" descr="C:\Users\Uttam\Downloads\buddhist-education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C:\Users\Uttam\Downloads\buddhist-educatio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Uttam\Downloads\buddhist-educatio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ttam\Downloads\buddhist-educatio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Uttam\Downloads\buddhist-educatio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ttam\Downloads\buddhist-educatio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</TotalTime>
  <Words>8</Words>
  <Application>Microsoft Office PowerPoint</Application>
  <PresentationFormat>On-screen Show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Buddhist system of education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Buddhist system of education</dc:title>
  <dc:creator>Uttam</dc:creator>
  <cp:lastModifiedBy>Uttam</cp:lastModifiedBy>
  <cp:revision>11</cp:revision>
  <dcterms:created xsi:type="dcterms:W3CDTF">2018-09-14T06:46:29Z</dcterms:created>
  <dcterms:modified xsi:type="dcterms:W3CDTF">2018-09-14T07:44:15Z</dcterms:modified>
</cp:coreProperties>
</file>