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8F7-F4B1-404B-BDDB-B7F6736ECB41}" type="datetimeFigureOut">
              <a:rPr lang="en-US" smtClean="0"/>
              <a:t>9/14/2018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5A354-DFDF-4545-9B6E-7646827FFBFD}" type="slidenum">
              <a:rPr lang="en-IN" smtClean="0"/>
              <a:t>‹#›</a:t>
            </a:fld>
            <a:endParaRPr lang="en-IN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8F7-F4B1-404B-BDDB-B7F6736ECB41}" type="datetimeFigureOut">
              <a:rPr lang="en-US" smtClean="0"/>
              <a:t>9/14/2018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5A354-DFDF-4545-9B6E-7646827FFBF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8F7-F4B1-404B-BDDB-B7F6736ECB41}" type="datetimeFigureOut">
              <a:rPr lang="en-US" smtClean="0"/>
              <a:t>9/14/2018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5A354-DFDF-4545-9B6E-7646827FFBF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8F7-F4B1-404B-BDDB-B7F6736ECB41}" type="datetimeFigureOut">
              <a:rPr lang="en-US" smtClean="0"/>
              <a:t>9/14/2018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5A354-DFDF-4545-9B6E-7646827FFBF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8F7-F4B1-404B-BDDB-B7F6736ECB41}" type="datetimeFigureOut">
              <a:rPr lang="en-US" smtClean="0"/>
              <a:t>9/14/2018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5A354-DFDF-4545-9B6E-7646827FFBFD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8F7-F4B1-404B-BDDB-B7F6736ECB41}" type="datetimeFigureOut">
              <a:rPr lang="en-US" smtClean="0"/>
              <a:t>9/14/2018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5A354-DFDF-4545-9B6E-7646827FFBF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8F7-F4B1-404B-BDDB-B7F6736ECB41}" type="datetimeFigureOut">
              <a:rPr lang="en-US" smtClean="0"/>
              <a:t>9/14/2018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5A354-DFDF-4545-9B6E-7646827FFBFD}" type="slidenum">
              <a:rPr lang="en-IN" smtClean="0"/>
              <a:t>‹#›</a:t>
            </a:fld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8F7-F4B1-404B-BDDB-B7F6736ECB41}" type="datetimeFigureOut">
              <a:rPr lang="en-US" smtClean="0"/>
              <a:t>9/14/2018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5A354-DFDF-4545-9B6E-7646827FFBF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8F7-F4B1-404B-BDDB-B7F6736ECB41}" type="datetimeFigureOut">
              <a:rPr lang="en-US" smtClean="0"/>
              <a:t>9/14/2018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5A354-DFDF-4545-9B6E-7646827FFBF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848F7-F4B1-404B-BDDB-B7F6736ECB41}" type="datetimeFigureOut">
              <a:rPr lang="en-US" smtClean="0"/>
              <a:t>9/14/2018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5A354-DFDF-4545-9B6E-7646827FFBF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F4848F7-F4B1-404B-BDDB-B7F6736ECB41}" type="datetimeFigureOut">
              <a:rPr lang="en-US" smtClean="0"/>
              <a:t>9/14/2018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805A354-DFDF-4545-9B6E-7646827FFBF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F4848F7-F4B1-404B-BDDB-B7F6736ECB41}" type="datetimeFigureOut">
              <a:rPr lang="en-US" smtClean="0"/>
              <a:t>9/14/2018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805A354-DFDF-4545-9B6E-7646827FFBFD}" type="slidenum">
              <a:rPr lang="en-IN" smtClean="0"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Jyotish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Education in ancient India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Medium of instruction: Sanskrit.</a:t>
            </a:r>
          </a:p>
          <a:p>
            <a:r>
              <a:rPr lang="en-IN" dirty="0" smtClean="0"/>
              <a:t>Self control and self discipline.</a:t>
            </a:r>
          </a:p>
          <a:p>
            <a:r>
              <a:rPr lang="en-IN" dirty="0" smtClean="0"/>
              <a:t>Wide spread education of woman.</a:t>
            </a:r>
          </a:p>
          <a:p>
            <a:r>
              <a:rPr lang="en-IN" dirty="0" smtClean="0"/>
              <a:t>Teacher as the spiritual as </a:t>
            </a:r>
            <a:r>
              <a:rPr lang="en-IN" dirty="0" err="1" smtClean="0"/>
              <a:t>wel</a:t>
            </a:r>
            <a:r>
              <a:rPr lang="en-IN" dirty="0" smtClean="0"/>
              <a:t> as intellectual guide 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curriculum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Anthropology</a:t>
            </a:r>
          </a:p>
          <a:p>
            <a:r>
              <a:rPr lang="en-IN" dirty="0" smtClean="0"/>
              <a:t>Astronomy</a:t>
            </a:r>
          </a:p>
          <a:p>
            <a:r>
              <a:rPr lang="en-IN" dirty="0" smtClean="0"/>
              <a:t>Economics</a:t>
            </a:r>
          </a:p>
          <a:p>
            <a:r>
              <a:rPr lang="en-IN" dirty="0" smtClean="0"/>
              <a:t>Epistemology</a:t>
            </a:r>
          </a:p>
          <a:p>
            <a:r>
              <a:rPr lang="en-IN" dirty="0" smtClean="0"/>
              <a:t>Eschalogy</a:t>
            </a:r>
          </a:p>
          <a:p>
            <a:r>
              <a:rPr lang="en-IN" dirty="0" smtClean="0"/>
              <a:t>Ethnology</a:t>
            </a:r>
          </a:p>
          <a:p>
            <a:r>
              <a:rPr lang="en-IN" dirty="0" smtClean="0"/>
              <a:t>Geology</a:t>
            </a:r>
          </a:p>
          <a:p>
            <a:r>
              <a:rPr lang="en-IN" dirty="0" smtClean="0"/>
              <a:t>Mathematics</a:t>
            </a:r>
          </a:p>
          <a:p>
            <a:r>
              <a:rPr lang="en-IN" dirty="0" smtClean="0"/>
              <a:t>Military science</a:t>
            </a:r>
          </a:p>
          <a:p>
            <a:r>
              <a:rPr lang="en-IN" dirty="0" smtClean="0"/>
              <a:t>Human eugenics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Weakness of Vedic education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Strict discipline</a:t>
            </a:r>
          </a:p>
          <a:p>
            <a:r>
              <a:rPr lang="en-IN" dirty="0" smtClean="0"/>
              <a:t>Immense importance of religion</a:t>
            </a:r>
          </a:p>
          <a:p>
            <a:r>
              <a:rPr lang="en-IN" dirty="0" smtClean="0"/>
              <a:t>Lack of freedom of thought</a:t>
            </a:r>
          </a:p>
          <a:p>
            <a:r>
              <a:rPr lang="en-IN" dirty="0" smtClean="0"/>
              <a:t>Hatred for religion</a:t>
            </a:r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                 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sz="6600" b="1" dirty="0"/>
              <a:t> </a:t>
            </a:r>
            <a:r>
              <a:rPr lang="en-IN" sz="6600" b="1" dirty="0" smtClean="0"/>
              <a:t>           Thank you</a:t>
            </a:r>
            <a:endParaRPr lang="en-IN" sz="66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History of Indian Education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Pre-independence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IN" dirty="0" smtClean="0"/>
              <a:t>Post independence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IN" dirty="0" smtClean="0"/>
              <a:t>Vedic period(before 600 B.C)</a:t>
            </a:r>
          </a:p>
          <a:p>
            <a:r>
              <a:rPr lang="en-IN" dirty="0" smtClean="0"/>
              <a:t>Buddhist </a:t>
            </a:r>
            <a:r>
              <a:rPr lang="en-IN" dirty="0" smtClean="0"/>
              <a:t>period(600BC-1200AD)</a:t>
            </a:r>
          </a:p>
          <a:p>
            <a:r>
              <a:rPr lang="en-IN" dirty="0" smtClean="0"/>
              <a:t>Medieval or Muslim </a:t>
            </a:r>
            <a:r>
              <a:rPr lang="en-IN" dirty="0" smtClean="0"/>
              <a:t>period(1200AD-1800AD)</a:t>
            </a:r>
          </a:p>
          <a:p>
            <a:r>
              <a:rPr lang="en-IN" dirty="0" smtClean="0"/>
              <a:t>British </a:t>
            </a:r>
            <a:r>
              <a:rPr lang="en-IN" dirty="0" smtClean="0"/>
              <a:t>period(1800AD-1947)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IN" dirty="0" smtClean="0"/>
              <a:t>After 1947 to till date</a:t>
            </a:r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Education system in Vedic period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Sources of Vedic period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 smtClean="0"/>
              <a:t>Four Vedas:</a:t>
            </a:r>
            <a:r>
              <a:rPr lang="sv-SE" dirty="0" smtClean="0"/>
              <a:t> (the Rig-</a:t>
            </a:r>
            <a:r>
              <a:rPr lang="sv-SE" b="1" dirty="0" smtClean="0"/>
              <a:t>Veda</a:t>
            </a:r>
            <a:r>
              <a:rPr lang="sv-SE" dirty="0" smtClean="0"/>
              <a:t>, Sama-</a:t>
            </a:r>
            <a:r>
              <a:rPr lang="sv-SE" b="1" dirty="0" smtClean="0"/>
              <a:t>Veda</a:t>
            </a:r>
            <a:r>
              <a:rPr lang="sv-SE" dirty="0" smtClean="0"/>
              <a:t>, Yajur-</a:t>
            </a:r>
            <a:r>
              <a:rPr lang="sv-SE" b="1" dirty="0" smtClean="0"/>
              <a:t>Veda</a:t>
            </a:r>
            <a:r>
              <a:rPr lang="sv-SE" dirty="0" smtClean="0"/>
              <a:t>, and Atharva-</a:t>
            </a:r>
            <a:r>
              <a:rPr lang="sv-SE" b="1" dirty="0" smtClean="0"/>
              <a:t>Veda)</a:t>
            </a:r>
          </a:p>
          <a:p>
            <a:r>
              <a:rPr lang="sv-SE" dirty="0" smtClean="0"/>
              <a:t>Six vedangas: (</a:t>
            </a:r>
            <a:r>
              <a:rPr lang="en-IN" dirty="0" err="1" smtClean="0"/>
              <a:t>Shiksha</a:t>
            </a:r>
            <a:r>
              <a:rPr lang="en-IN" dirty="0" smtClean="0"/>
              <a:t> (</a:t>
            </a:r>
            <a:r>
              <a:rPr lang="en-IN" dirty="0" err="1" smtClean="0"/>
              <a:t>śikṣā</a:t>
            </a:r>
            <a:r>
              <a:rPr lang="en-IN" dirty="0" smtClean="0"/>
              <a:t>): phonetics, phonology, pronunciation. ... </a:t>
            </a:r>
            <a:r>
              <a:rPr lang="en-IN" dirty="0" err="1" smtClean="0"/>
              <a:t>Chandas</a:t>
            </a:r>
            <a:r>
              <a:rPr lang="en-IN" dirty="0" smtClean="0"/>
              <a:t> (</a:t>
            </a:r>
            <a:r>
              <a:rPr lang="en-IN" dirty="0" err="1" smtClean="0"/>
              <a:t>chandas</a:t>
            </a:r>
            <a:r>
              <a:rPr lang="en-IN" dirty="0" smtClean="0"/>
              <a:t>): prosody. ... </a:t>
            </a:r>
            <a:r>
              <a:rPr lang="en-IN" dirty="0" err="1" smtClean="0"/>
              <a:t>Vyakarana</a:t>
            </a:r>
            <a:r>
              <a:rPr lang="en-IN" dirty="0" smtClean="0"/>
              <a:t> (</a:t>
            </a:r>
            <a:r>
              <a:rPr lang="en-IN" dirty="0" err="1" smtClean="0"/>
              <a:t>vyākaraṇa</a:t>
            </a:r>
            <a:r>
              <a:rPr lang="en-IN" dirty="0" smtClean="0"/>
              <a:t>): grammar and linguistic analysis. ... </a:t>
            </a:r>
            <a:r>
              <a:rPr lang="en-IN" dirty="0" err="1" smtClean="0"/>
              <a:t>Nirukta</a:t>
            </a:r>
            <a:r>
              <a:rPr lang="en-IN" dirty="0" smtClean="0"/>
              <a:t> (</a:t>
            </a:r>
            <a:r>
              <a:rPr lang="en-IN" dirty="0" err="1" smtClean="0"/>
              <a:t>nirukta</a:t>
            </a:r>
            <a:r>
              <a:rPr lang="en-IN" dirty="0" smtClean="0"/>
              <a:t>): etymology, explanation of words, particularly those that are archaic and have ancient uses with unclear meaning. ... </a:t>
            </a:r>
            <a:r>
              <a:rPr lang="en-IN" dirty="0" err="1" smtClean="0"/>
              <a:t>Kalpa</a:t>
            </a:r>
            <a:r>
              <a:rPr lang="en-IN" dirty="0" smtClean="0"/>
              <a:t> (</a:t>
            </a:r>
            <a:r>
              <a:rPr lang="en-IN" dirty="0" err="1" smtClean="0"/>
              <a:t>kalpa</a:t>
            </a:r>
            <a:r>
              <a:rPr lang="en-IN" dirty="0" smtClean="0"/>
              <a:t>): ritual instructions. </a:t>
            </a:r>
            <a:r>
              <a:rPr lang="en-IN" dirty="0" err="1" smtClean="0">
                <a:hlinkClick r:id="rId2"/>
              </a:rPr>
              <a:t>Jyotisha</a:t>
            </a:r>
            <a:r>
              <a:rPr lang="en-IN" dirty="0" smtClean="0"/>
              <a:t> (</a:t>
            </a:r>
            <a:r>
              <a:rPr lang="en-IN" i="1" dirty="0" err="1" smtClean="0"/>
              <a:t>jyotiṣa</a:t>
            </a:r>
            <a:r>
              <a:rPr lang="en-IN" dirty="0" smtClean="0"/>
              <a:t>)</a:t>
            </a:r>
          </a:p>
          <a:p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N" dirty="0" smtClean="0"/>
              <a:t>Four </a:t>
            </a:r>
            <a:r>
              <a:rPr lang="en-IN" dirty="0" err="1" smtClean="0"/>
              <a:t>upavedas</a:t>
            </a:r>
            <a:r>
              <a:rPr lang="en-IN" dirty="0" smtClean="0"/>
              <a:t>: </a:t>
            </a:r>
            <a:r>
              <a:rPr lang="en-IN" dirty="0" smtClean="0"/>
              <a:t>The </a:t>
            </a:r>
            <a:r>
              <a:rPr lang="en-IN" dirty="0" err="1" smtClean="0"/>
              <a:t>Charanavyuha</a:t>
            </a:r>
            <a:r>
              <a:rPr lang="en-IN" dirty="0" smtClean="0"/>
              <a:t> mentions </a:t>
            </a:r>
            <a:r>
              <a:rPr lang="en-IN" b="1" dirty="0" smtClean="0"/>
              <a:t>four </a:t>
            </a:r>
            <a:r>
              <a:rPr lang="en-IN" b="1" dirty="0" err="1" smtClean="0"/>
              <a:t>Upavedas</a:t>
            </a:r>
            <a:r>
              <a:rPr lang="en-IN" dirty="0" smtClean="0"/>
              <a:t>: Archery (</a:t>
            </a:r>
            <a:r>
              <a:rPr lang="en-IN" dirty="0" err="1" smtClean="0"/>
              <a:t>Dhanurveda</a:t>
            </a:r>
            <a:r>
              <a:rPr lang="en-IN" dirty="0" smtClean="0"/>
              <a:t>), associated with the </a:t>
            </a:r>
            <a:r>
              <a:rPr lang="en-IN" dirty="0" err="1" smtClean="0"/>
              <a:t>Yajurveda</a:t>
            </a:r>
            <a:r>
              <a:rPr lang="en-IN" dirty="0" smtClean="0"/>
              <a:t>. Architecture (</a:t>
            </a:r>
            <a:r>
              <a:rPr lang="en-IN" dirty="0" err="1" smtClean="0"/>
              <a:t>Sthapatyaveda</a:t>
            </a:r>
            <a:r>
              <a:rPr lang="en-IN" dirty="0" smtClean="0"/>
              <a:t>), associated with the </a:t>
            </a:r>
            <a:r>
              <a:rPr lang="en-IN" dirty="0" err="1" smtClean="0"/>
              <a:t>Atharvaveda</a:t>
            </a:r>
            <a:r>
              <a:rPr lang="en-IN" dirty="0" smtClean="0"/>
              <a:t>. Music and sacred dance (</a:t>
            </a:r>
            <a:r>
              <a:rPr lang="en-IN" dirty="0" err="1" smtClean="0"/>
              <a:t>Gāndharvaveda</a:t>
            </a:r>
            <a:r>
              <a:rPr lang="en-IN" dirty="0" smtClean="0"/>
              <a:t>), associated with the </a:t>
            </a:r>
            <a:r>
              <a:rPr lang="en-IN" dirty="0" err="1" smtClean="0"/>
              <a:t>Samaveda</a:t>
            </a:r>
            <a:r>
              <a:rPr lang="en-IN" dirty="0" smtClean="0"/>
              <a:t>.</a:t>
            </a:r>
          </a:p>
          <a:p>
            <a:r>
              <a:rPr lang="en-IN" dirty="0" smtClean="0"/>
              <a:t>Four </a:t>
            </a:r>
            <a:r>
              <a:rPr lang="en-IN" dirty="0" err="1"/>
              <a:t>B</a:t>
            </a:r>
            <a:r>
              <a:rPr lang="en-IN" dirty="0" err="1" smtClean="0"/>
              <a:t>rahmanas</a:t>
            </a:r>
            <a:r>
              <a:rPr lang="en-IN" dirty="0" smtClean="0"/>
              <a:t>:</a:t>
            </a:r>
          </a:p>
          <a:p>
            <a:r>
              <a:rPr lang="en-IN" dirty="0" smtClean="0"/>
              <a:t>180 Upanishads</a:t>
            </a:r>
          </a:p>
          <a:p>
            <a:r>
              <a:rPr lang="en-IN" dirty="0" smtClean="0"/>
              <a:t>Six system of philosophy: (These include </a:t>
            </a:r>
            <a:r>
              <a:rPr lang="en-IN" b="1" dirty="0" smtClean="0"/>
              <a:t>six systems</a:t>
            </a:r>
            <a:r>
              <a:rPr lang="en-IN" dirty="0" smtClean="0"/>
              <a:t> (</a:t>
            </a:r>
            <a:r>
              <a:rPr lang="en-IN" dirty="0" err="1" smtClean="0"/>
              <a:t>ṣaḍdarśana</a:t>
            </a:r>
            <a:r>
              <a:rPr lang="en-IN" dirty="0" smtClean="0"/>
              <a:t>) – </a:t>
            </a:r>
            <a:r>
              <a:rPr lang="en-IN" dirty="0" err="1" smtClean="0"/>
              <a:t>Sankhya</a:t>
            </a:r>
            <a:r>
              <a:rPr lang="en-IN" dirty="0" smtClean="0"/>
              <a:t>, Yoga, </a:t>
            </a:r>
            <a:r>
              <a:rPr lang="en-IN" dirty="0" err="1" smtClean="0"/>
              <a:t>Nyaya</a:t>
            </a:r>
            <a:r>
              <a:rPr lang="en-IN" dirty="0" smtClean="0"/>
              <a:t>, </a:t>
            </a:r>
            <a:r>
              <a:rPr lang="en-IN" dirty="0" err="1" smtClean="0"/>
              <a:t>Vaisheshika</a:t>
            </a:r>
            <a:r>
              <a:rPr lang="en-IN" dirty="0" smtClean="0"/>
              <a:t>, </a:t>
            </a:r>
            <a:r>
              <a:rPr lang="en-IN" dirty="0" err="1" smtClean="0"/>
              <a:t>Mimamsa</a:t>
            </a:r>
            <a:r>
              <a:rPr lang="en-IN" dirty="0" smtClean="0"/>
              <a:t> and Vedanta)</a:t>
            </a:r>
          </a:p>
          <a:p>
            <a:r>
              <a:rPr lang="en-IN" dirty="0" err="1" smtClean="0"/>
              <a:t>Bhagwat</a:t>
            </a:r>
            <a:r>
              <a:rPr lang="en-IN" dirty="0" smtClean="0"/>
              <a:t> </a:t>
            </a:r>
            <a:r>
              <a:rPr lang="en-IN" dirty="0" err="1" smtClean="0"/>
              <a:t>Gita</a:t>
            </a:r>
            <a:r>
              <a:rPr lang="en-IN" dirty="0" smtClean="0"/>
              <a:t>.</a:t>
            </a:r>
          </a:p>
          <a:p>
            <a:r>
              <a:rPr lang="en-IN" dirty="0" smtClean="0"/>
              <a:t>Three </a:t>
            </a:r>
            <a:r>
              <a:rPr lang="en-IN" dirty="0" err="1" smtClean="0"/>
              <a:t>Smrities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Aims and objectives of </a:t>
            </a:r>
            <a:r>
              <a:rPr lang="en-IN" dirty="0"/>
              <a:t>V</a:t>
            </a:r>
            <a:r>
              <a:rPr lang="en-IN" dirty="0" smtClean="0"/>
              <a:t>edic education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Ultimate objective as </a:t>
            </a:r>
            <a:r>
              <a:rPr lang="en-IN" dirty="0" err="1" smtClean="0"/>
              <a:t>Moksha</a:t>
            </a:r>
            <a:r>
              <a:rPr lang="en-IN" dirty="0" smtClean="0"/>
              <a:t> or self realisation.</a:t>
            </a:r>
          </a:p>
          <a:p>
            <a:r>
              <a:rPr lang="en-IN" dirty="0" smtClean="0"/>
              <a:t>Character formation.</a:t>
            </a:r>
          </a:p>
          <a:p>
            <a:r>
              <a:rPr lang="en-IN" dirty="0" smtClean="0"/>
              <a:t>Development of all round personality: a) self confidence b) self restraint c) self respect d) discrimination and judgment.</a:t>
            </a:r>
          </a:p>
          <a:p>
            <a:r>
              <a:rPr lang="en-IN" dirty="0" smtClean="0"/>
              <a:t>Stress on social duties</a:t>
            </a:r>
          </a:p>
          <a:p>
            <a:r>
              <a:rPr lang="en-IN" dirty="0" smtClean="0"/>
              <a:t>Promotion of social efficiency</a:t>
            </a:r>
          </a:p>
          <a:p>
            <a:r>
              <a:rPr lang="en-IN" dirty="0" smtClean="0"/>
              <a:t>Preservation and promotion of culture. </a:t>
            </a:r>
          </a:p>
          <a:p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Main features of Vedic period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Free education in ancient India.</a:t>
            </a:r>
          </a:p>
          <a:p>
            <a:r>
              <a:rPr lang="en-IN" dirty="0" smtClean="0"/>
              <a:t>No state control on education.</a:t>
            </a:r>
          </a:p>
          <a:p>
            <a:r>
              <a:rPr lang="en-IN" dirty="0" smtClean="0"/>
              <a:t>High status of teacher.</a:t>
            </a:r>
          </a:p>
          <a:p>
            <a:r>
              <a:rPr lang="en-IN" dirty="0" smtClean="0"/>
              <a:t>Teacher as parents.</a:t>
            </a:r>
          </a:p>
          <a:p>
            <a:r>
              <a:rPr lang="en-IN" dirty="0" smtClean="0"/>
              <a:t>Residential school.</a:t>
            </a:r>
          </a:p>
          <a:p>
            <a:r>
              <a:rPr lang="en-IN" dirty="0" smtClean="0"/>
              <a:t>Immediate aim (vocational): the immediate aim of education, however as to prepared the different cast of people for actual need</a:t>
            </a:r>
          </a:p>
          <a:p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Method of teaching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Sravana</a:t>
            </a:r>
            <a:endParaRPr lang="en-IN" dirty="0" smtClean="0"/>
          </a:p>
          <a:p>
            <a:r>
              <a:rPr lang="en-IN" dirty="0" err="1" smtClean="0"/>
              <a:t>Manana</a:t>
            </a:r>
            <a:endParaRPr lang="en-IN" dirty="0" smtClean="0"/>
          </a:p>
          <a:p>
            <a:r>
              <a:rPr lang="en-IN" dirty="0" err="1" smtClean="0"/>
              <a:t>Nididhyasana</a:t>
            </a:r>
            <a:endParaRPr lang="en-IN" dirty="0" smtClean="0"/>
          </a:p>
          <a:p>
            <a:r>
              <a:rPr lang="en-IN" dirty="0" smtClean="0"/>
              <a:t>Individual teaching</a:t>
            </a:r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Evaluation system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Maha</a:t>
            </a:r>
            <a:r>
              <a:rPr lang="en-IN" dirty="0" smtClean="0"/>
              <a:t> </a:t>
            </a:r>
            <a:r>
              <a:rPr lang="en-IN" dirty="0" err="1" smtClean="0"/>
              <a:t>prazanan</a:t>
            </a:r>
            <a:r>
              <a:rPr lang="en-IN" dirty="0" smtClean="0"/>
              <a:t> grade: (students very high ability)</a:t>
            </a:r>
          </a:p>
          <a:p>
            <a:r>
              <a:rPr lang="en-IN" dirty="0" err="1" smtClean="0"/>
              <a:t>Madhyama</a:t>
            </a:r>
            <a:r>
              <a:rPr lang="en-IN" dirty="0" smtClean="0"/>
              <a:t> </a:t>
            </a:r>
            <a:r>
              <a:rPr lang="en-IN" dirty="0" err="1" smtClean="0"/>
              <a:t>prazanan</a:t>
            </a:r>
            <a:r>
              <a:rPr lang="en-IN" dirty="0" smtClean="0"/>
              <a:t> grade: (high ability)</a:t>
            </a:r>
          </a:p>
          <a:p>
            <a:r>
              <a:rPr lang="en-IN" dirty="0" smtClean="0"/>
              <a:t>Alpo </a:t>
            </a:r>
            <a:r>
              <a:rPr lang="en-IN" dirty="0" err="1" smtClean="0"/>
              <a:t>prazanan</a:t>
            </a:r>
            <a:r>
              <a:rPr lang="en-IN" dirty="0" smtClean="0"/>
              <a:t> grade: (low ability)</a:t>
            </a:r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89</TotalTime>
  <Words>403</Words>
  <Application>Microsoft Office PowerPoint</Application>
  <PresentationFormat>On-screen Show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Metro</vt:lpstr>
      <vt:lpstr>Education in ancient India</vt:lpstr>
      <vt:lpstr>History of Indian Education</vt:lpstr>
      <vt:lpstr>Education system in Vedic period</vt:lpstr>
      <vt:lpstr>Sources of Vedic period</vt:lpstr>
      <vt:lpstr>Slide 5</vt:lpstr>
      <vt:lpstr>Aims and objectives of Vedic education</vt:lpstr>
      <vt:lpstr>Main features of Vedic period</vt:lpstr>
      <vt:lpstr>Method of teaching</vt:lpstr>
      <vt:lpstr>Evaluation system</vt:lpstr>
      <vt:lpstr>Slide 10</vt:lpstr>
      <vt:lpstr>curriculum</vt:lpstr>
      <vt:lpstr>Weakness of Vedic education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in ancient India</dc:title>
  <dc:creator>Uttam</dc:creator>
  <cp:lastModifiedBy>Uttam</cp:lastModifiedBy>
  <cp:revision>18</cp:revision>
  <dcterms:created xsi:type="dcterms:W3CDTF">2018-09-14T04:43:27Z</dcterms:created>
  <dcterms:modified xsi:type="dcterms:W3CDTF">2018-09-14T06:13:23Z</dcterms:modified>
</cp:coreProperties>
</file>