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2E2B262-9DD1-4A0D-BB4D-0729E67EBFEE}" type="datetimeFigureOut">
              <a:rPr lang="en-US" smtClean="0"/>
              <a:pPr/>
              <a:t>1/18/2021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E2B262-9DD1-4A0D-BB4D-0729E67EBFEE}" type="datetimeFigureOut">
              <a:rPr lang="en-US" smtClean="0"/>
              <a:pPr/>
              <a:t>1/18/2021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E2B262-9DD1-4A0D-BB4D-0729E67EBFEE}" type="datetimeFigureOut">
              <a:rPr lang="en-US" smtClean="0"/>
              <a:pPr/>
              <a:t>1/18/2021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2E2B262-9DD1-4A0D-BB4D-0729E67EBFEE}" type="datetimeFigureOut">
              <a:rPr lang="en-US" smtClean="0"/>
              <a:pPr/>
              <a:t>1/18/2021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E2B262-9DD1-4A0D-BB4D-0729E67EBFEE}" type="datetimeFigureOut">
              <a:rPr lang="en-US" smtClean="0"/>
              <a:pPr/>
              <a:t>1/18/2021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2E2B262-9DD1-4A0D-BB4D-0729E67EBFEE}" type="datetimeFigureOut">
              <a:rPr lang="en-US" smtClean="0"/>
              <a:pPr/>
              <a:t>1/18/2021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2E2B262-9DD1-4A0D-BB4D-0729E67EBFEE}" type="datetimeFigureOut">
              <a:rPr lang="en-US" smtClean="0"/>
              <a:pPr/>
              <a:t>1/18/2021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2E2B262-9DD1-4A0D-BB4D-0729E67EBFEE}" type="datetimeFigureOut">
              <a:rPr lang="en-US" smtClean="0"/>
              <a:pPr/>
              <a:t>1/18/2021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E2B262-9DD1-4A0D-BB4D-0729E67EBFEE}" type="datetimeFigureOut">
              <a:rPr lang="en-US" smtClean="0"/>
              <a:pPr/>
              <a:t>1/18/2021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E2B262-9DD1-4A0D-BB4D-0729E67EBFEE}" type="datetimeFigureOut">
              <a:rPr lang="en-US" smtClean="0"/>
              <a:pPr/>
              <a:t>1/18/2021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E2B262-9DD1-4A0D-BB4D-0729E67EBFEE}" type="datetimeFigureOut">
              <a:rPr lang="en-US" smtClean="0"/>
              <a:pPr/>
              <a:t>1/18/2021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E9900A-F200-4E6D-8A26-941F045DA29E}"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2B262-9DD1-4A0D-BB4D-0729E67EBFEE}" type="datetimeFigureOut">
              <a:rPr lang="en-US" smtClean="0"/>
              <a:pPr/>
              <a:t>1/18/2021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9900A-F200-4E6D-8A26-941F045DA29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smtClean="0"/>
              <a:t/>
            </a:r>
            <a:br>
              <a:rPr lang="en-IN" dirty="0" smtClean="0"/>
            </a:br>
            <a:r>
              <a:rPr lang="en-IN" b="1" dirty="0" smtClean="0"/>
              <a:t>Need and importance of curriculum development</a:t>
            </a:r>
            <a:br>
              <a:rPr lang="en-IN" b="1" dirty="0" smtClean="0"/>
            </a:br>
            <a:endParaRPr lang="en-IN" dirty="0"/>
          </a:p>
        </p:txBody>
      </p:sp>
      <p:sp>
        <p:nvSpPr>
          <p:cNvPr id="3" name="Subtitle 2"/>
          <p:cNvSpPr>
            <a:spLocks noGrp="1"/>
          </p:cNvSpPr>
          <p:nvPr>
            <p:ph type="subTitle" idx="1"/>
          </p:nvPr>
        </p:nvSpPr>
        <p:spPr/>
        <p:txBody>
          <a:bodyPr/>
          <a:lstStyle/>
          <a:p>
            <a:r>
              <a:rPr lang="en-IN" dirty="0" smtClean="0"/>
              <a:t>Paper-09</a:t>
            </a:r>
          </a:p>
          <a:p>
            <a:r>
              <a:rPr lang="en-IN" dirty="0" smtClean="0"/>
              <a:t>Unit-I</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Curriculum development is a purposeful activity.</a:t>
            </a:r>
          </a:p>
          <a:p>
            <a:r>
              <a:rPr lang="en-IN" dirty="0" smtClean="0"/>
              <a:t>It is undertaken to design or redesign for the realization of certain specific educational objectives.</a:t>
            </a:r>
          </a:p>
          <a:p>
            <a:r>
              <a:rPr lang="en-IN" dirty="0" smtClean="0"/>
              <a:t>The curriculum is the heart of the student’s college/school experience.</a:t>
            </a:r>
          </a:p>
          <a:p>
            <a:r>
              <a:rPr lang="en-IN" dirty="0" smtClean="0"/>
              <a:t>The curriculum should be reviewed and revised on a regular basis so that it is able to serve the changing needs of both students and society.</a:t>
            </a:r>
          </a:p>
          <a:p>
            <a:r>
              <a:rPr lang="en-IN" dirty="0" smtClean="0"/>
              <a:t>Following points iterates the needs and importance of curriculum development.</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i="1" dirty="0" smtClean="0"/>
              <a:t>Clear purpose and goals:-</a:t>
            </a:r>
            <a:endParaRPr lang="en-IN" dirty="0"/>
          </a:p>
        </p:txBody>
      </p:sp>
      <p:sp>
        <p:nvSpPr>
          <p:cNvPr id="3" name="Content Placeholder 2"/>
          <p:cNvSpPr>
            <a:spLocks noGrp="1"/>
          </p:cNvSpPr>
          <p:nvPr>
            <p:ph idx="1"/>
          </p:nvPr>
        </p:nvSpPr>
        <p:spPr/>
        <p:txBody>
          <a:bodyPr/>
          <a:lstStyle/>
          <a:p>
            <a:r>
              <a:rPr lang="en-IN" dirty="0" smtClean="0"/>
              <a:t>Curriculum construction provide written curricular goals which are nothing but intended student development outcomes. These goals and objectives are specified in considerable detail and in behavioural language.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i="1" dirty="0" smtClean="0"/>
              <a:t>Continuous assessment and improvement of quality:-</a:t>
            </a:r>
            <a:endParaRPr lang="en-IN" dirty="0"/>
          </a:p>
        </p:txBody>
      </p:sp>
      <p:sp>
        <p:nvSpPr>
          <p:cNvPr id="3" name="Content Placeholder 2"/>
          <p:cNvSpPr>
            <a:spLocks noGrp="1"/>
          </p:cNvSpPr>
          <p:nvPr>
            <p:ph idx="1"/>
          </p:nvPr>
        </p:nvSpPr>
        <p:spPr/>
        <p:txBody>
          <a:bodyPr/>
          <a:lstStyle/>
          <a:p>
            <a:r>
              <a:rPr lang="en-IN" dirty="0" smtClean="0"/>
              <a:t>Valid and reliable assessment of curriculum is necessary. The curriculum followed by an institution should be reviewed regularly in order to maintain it’s effectiveness in regards to changing needs of the society as a whole.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i="1" dirty="0" smtClean="0"/>
              <a:t>A rational sequence:-</a:t>
            </a:r>
            <a:endParaRPr lang="en-IN" dirty="0"/>
          </a:p>
        </p:txBody>
      </p:sp>
      <p:sp>
        <p:nvSpPr>
          <p:cNvPr id="3" name="Content Placeholder 2"/>
          <p:cNvSpPr>
            <a:spLocks noGrp="1"/>
          </p:cNvSpPr>
          <p:nvPr>
            <p:ph idx="1"/>
          </p:nvPr>
        </p:nvSpPr>
        <p:spPr/>
        <p:txBody>
          <a:bodyPr/>
          <a:lstStyle/>
          <a:p>
            <a:r>
              <a:rPr lang="en-IN" dirty="0" smtClean="0"/>
              <a:t>In a curriculum educational activities are carefully ordered in developmental sequence. This developmental sequence helps to form a well planned (or coherent)curriculum based on intended goals and outcomes of the curriculum and its constituent courses.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i="1" dirty="0" smtClean="0"/>
              <a:t>Making strategy in teaching and learning:-</a:t>
            </a:r>
            <a:endParaRPr lang="en-IN" dirty="0"/>
          </a:p>
        </p:txBody>
      </p:sp>
      <p:sp>
        <p:nvSpPr>
          <p:cNvPr id="3" name="Content Placeholder 2"/>
          <p:cNvSpPr>
            <a:spLocks noGrp="1"/>
          </p:cNvSpPr>
          <p:nvPr>
            <p:ph idx="1"/>
          </p:nvPr>
        </p:nvSpPr>
        <p:spPr/>
        <p:txBody>
          <a:bodyPr/>
          <a:lstStyle/>
          <a:p>
            <a:r>
              <a:rPr lang="en-IN" dirty="0" smtClean="0"/>
              <a:t>Curriculum development helps in suggesting suitable teaching-learning strategies, teaching methods, instructional materials etc. It helps in providing for the proper implementation of the curriculum on the part of teachers and learners.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i="1" dirty="0" smtClean="0"/>
              <a:t>Helps in the selection of learning experiences:-</a:t>
            </a:r>
            <a:endParaRPr lang="en-IN" dirty="0"/>
          </a:p>
        </p:txBody>
      </p:sp>
      <p:sp>
        <p:nvSpPr>
          <p:cNvPr id="3" name="Content Placeholder 2"/>
          <p:cNvSpPr>
            <a:spLocks noGrp="1"/>
          </p:cNvSpPr>
          <p:nvPr>
            <p:ph idx="1"/>
          </p:nvPr>
        </p:nvSpPr>
        <p:spPr/>
        <p:txBody>
          <a:bodyPr/>
          <a:lstStyle/>
          <a:p>
            <a:r>
              <a:rPr lang="en-IN" dirty="0" smtClean="0"/>
              <a:t>Curriculum development is needed for appropriate selection and organization of learning experiences. It helps in the selection of study matter and other activities so that learners are able to acquire goals and objectives of teaching.</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The process of curriculum development is needed for conceptualizing a curriculum in terms of the determination of educational objectives for teaching-learning at a particular grade of school education.</a:t>
            </a:r>
          </a:p>
          <a:p>
            <a:r>
              <a:rPr lang="en-IN" dirty="0" smtClean="0"/>
              <a:t>Helps in continuous and comprehensive education:-</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7200" dirty="0" smtClean="0"/>
          </a:p>
          <a:p>
            <a:pPr>
              <a:buNone/>
            </a:pPr>
            <a:r>
              <a:rPr lang="en-IN" sz="7200"/>
              <a:t> </a:t>
            </a:r>
            <a:r>
              <a:rPr lang="en-IN" sz="7200" smtClean="0"/>
              <a:t>        Thank </a:t>
            </a:r>
            <a:r>
              <a:rPr lang="en-IN" sz="7200" dirty="0" smtClean="0"/>
              <a:t>you</a:t>
            </a:r>
            <a:endParaRPr lang="en-IN" sz="7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320</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Need and importance of curriculum development </vt:lpstr>
      <vt:lpstr>Slide 2</vt:lpstr>
      <vt:lpstr>Clear purpose and goals:-</vt:lpstr>
      <vt:lpstr>Continuous assessment and improvement of quality:-</vt:lpstr>
      <vt:lpstr>A rational sequence:-</vt:lpstr>
      <vt:lpstr>Making strategy in teaching and learning:-</vt:lpstr>
      <vt:lpstr>Helps in the selection of learning experiences:-</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Need and importance of curriculum development </dc:title>
  <dc:creator>Uttam</dc:creator>
  <cp:lastModifiedBy>Uttam</cp:lastModifiedBy>
  <cp:revision>4</cp:revision>
  <dcterms:created xsi:type="dcterms:W3CDTF">2019-09-16T07:54:51Z</dcterms:created>
  <dcterms:modified xsi:type="dcterms:W3CDTF">2021-01-18T03:16:36Z</dcterms:modified>
</cp:coreProperties>
</file>