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  <p:sldId id="259" r:id="rId5"/>
    <p:sldId id="260" r:id="rId6"/>
    <p:sldId id="258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6BF7CAB7-8FA0-44BF-BEED-1F75824651B3}" type="datetimeFigureOut">
              <a:rPr lang="en-US" smtClean="0"/>
              <a:pPr/>
              <a:t>1/7/2021</a:t>
            </a:fld>
            <a:endParaRPr lang="en-IN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IN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D18D576-B32A-4ABD-A6DF-C38685801F1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7CAB7-8FA0-44BF-BEED-1F75824651B3}" type="datetimeFigureOut">
              <a:rPr lang="en-US" smtClean="0"/>
              <a:pPr/>
              <a:t>1/7/2021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8D576-B32A-4ABD-A6DF-C38685801F1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6BF7CAB7-8FA0-44BF-BEED-1F75824651B3}" type="datetimeFigureOut">
              <a:rPr lang="en-US" smtClean="0"/>
              <a:pPr/>
              <a:t>1/7/2021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IN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0D18D576-B32A-4ABD-A6DF-C38685801F1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7CAB7-8FA0-44BF-BEED-1F75824651B3}" type="datetimeFigureOut">
              <a:rPr lang="en-US" smtClean="0"/>
              <a:pPr/>
              <a:t>1/7/2021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D18D576-B32A-4ABD-A6DF-C38685801F17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7CAB7-8FA0-44BF-BEED-1F75824651B3}" type="datetimeFigureOut">
              <a:rPr lang="en-US" smtClean="0"/>
              <a:pPr/>
              <a:t>1/7/2021</a:t>
            </a:fld>
            <a:endParaRPr lang="en-IN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0D18D576-B32A-4ABD-A6DF-C38685801F17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I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6BF7CAB7-8FA0-44BF-BEED-1F75824651B3}" type="datetimeFigureOut">
              <a:rPr lang="en-US" smtClean="0"/>
              <a:pPr/>
              <a:t>1/7/2021</a:t>
            </a:fld>
            <a:endParaRPr lang="en-IN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D18D576-B32A-4ABD-A6DF-C38685801F17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6BF7CAB7-8FA0-44BF-BEED-1F75824651B3}" type="datetimeFigureOut">
              <a:rPr lang="en-US" smtClean="0"/>
              <a:pPr/>
              <a:t>1/7/2021</a:t>
            </a:fld>
            <a:endParaRPr lang="en-IN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D18D576-B32A-4ABD-A6DF-C38685801F17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IN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7CAB7-8FA0-44BF-BEED-1F75824651B3}" type="datetimeFigureOut">
              <a:rPr lang="en-US" smtClean="0"/>
              <a:pPr/>
              <a:t>1/7/2021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D18D576-B32A-4ABD-A6DF-C38685801F1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7CAB7-8FA0-44BF-BEED-1F75824651B3}" type="datetimeFigureOut">
              <a:rPr lang="en-US" smtClean="0"/>
              <a:pPr/>
              <a:t>1/7/2021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D18D576-B32A-4ABD-A6DF-C38685801F1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7CAB7-8FA0-44BF-BEED-1F75824651B3}" type="datetimeFigureOut">
              <a:rPr lang="en-US" smtClean="0"/>
              <a:pPr/>
              <a:t>1/7/2021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D18D576-B32A-4ABD-A6DF-C38685801F17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6BF7CAB7-8FA0-44BF-BEED-1F75824651B3}" type="datetimeFigureOut">
              <a:rPr lang="en-US" smtClean="0"/>
              <a:pPr/>
              <a:t>1/7/2021</a:t>
            </a:fld>
            <a:endParaRPr lang="en-IN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0D18D576-B32A-4ABD-A6DF-C38685801F17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BF7CAB7-8FA0-44BF-BEED-1F75824651B3}" type="datetimeFigureOut">
              <a:rPr lang="en-US" smtClean="0"/>
              <a:pPr/>
              <a:t>1/7/2021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IN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D18D576-B32A-4ABD-A6DF-C38685801F17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 smtClean="0"/>
              <a:t>Characteristics of Curriculum 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IN" dirty="0" smtClean="0"/>
              <a:t>P-09</a:t>
            </a:r>
          </a:p>
          <a:p>
            <a:r>
              <a:rPr lang="en-IN" smtClean="0"/>
              <a:t>Unit-I</a:t>
            </a:r>
            <a:endParaRPr lang="en-IN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Characteristics of Curriculum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IN" dirty="0" smtClean="0"/>
              <a:t> Curriculum is a process</a:t>
            </a:r>
          </a:p>
          <a:p>
            <a:r>
              <a:rPr lang="en-IN" dirty="0" smtClean="0"/>
              <a:t>Curriculum is a plan</a:t>
            </a:r>
          </a:p>
          <a:p>
            <a:r>
              <a:rPr lang="en-IN" dirty="0" smtClean="0"/>
              <a:t>Curriculum is Dynamic</a:t>
            </a:r>
          </a:p>
          <a:p>
            <a:r>
              <a:rPr lang="en-IN" dirty="0" smtClean="0"/>
              <a:t>Curriculum is an integration of theory and practical</a:t>
            </a:r>
          </a:p>
          <a:p>
            <a:r>
              <a:rPr lang="en-IN" dirty="0" smtClean="0"/>
              <a:t>Curriculum should be Accessible and manageable</a:t>
            </a:r>
          </a:p>
          <a:p>
            <a:r>
              <a:rPr lang="en-IN" dirty="0" smtClean="0"/>
              <a:t>Curriculum should be based on Aims and objectives of Education</a:t>
            </a:r>
          </a:p>
          <a:p>
            <a:r>
              <a:rPr lang="en-IN" dirty="0" smtClean="0"/>
              <a:t>Curriculum is a participatory</a:t>
            </a:r>
          </a:p>
          <a:p>
            <a:r>
              <a:rPr lang="en-IN" dirty="0" smtClean="0"/>
              <a:t>Curriculum is the sum total of varieties of Activities</a:t>
            </a:r>
          </a:p>
          <a:p>
            <a:r>
              <a:rPr lang="en-IN" dirty="0" smtClean="0"/>
              <a:t>Curriculum is the sum total curriculum and co-curriculum activities.</a:t>
            </a:r>
          </a:p>
          <a:p>
            <a:endParaRPr lang="en-IN" dirty="0" smtClean="0"/>
          </a:p>
          <a:p>
            <a:endParaRPr lang="en-IN" dirty="0" smtClean="0"/>
          </a:p>
          <a:p>
            <a:endParaRPr lang="en-IN" dirty="0" smtClean="0"/>
          </a:p>
          <a:p>
            <a:endParaRPr lang="en-IN" dirty="0" smtClean="0"/>
          </a:p>
          <a:p>
            <a:endParaRPr lang="en-IN" dirty="0" smtClean="0"/>
          </a:p>
          <a:p>
            <a:endParaRPr lang="en-IN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IN" dirty="0" smtClean="0"/>
              <a:t>Curriculum includes both curriculum and co-curriculum activities.</a:t>
            </a:r>
          </a:p>
          <a:p>
            <a:r>
              <a:rPr lang="en-IN" dirty="0" smtClean="0"/>
              <a:t>Curriculum is only a means to achieve the end.</a:t>
            </a:r>
          </a:p>
          <a:p>
            <a:r>
              <a:rPr lang="en-IN" dirty="0" smtClean="0"/>
              <a:t>Curriculum includes the whole school environment which helps in the total development of pupils.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n-IN" dirty="0" smtClean="0"/>
          </a:p>
          <a:p>
            <a:r>
              <a:rPr lang="en-IN" dirty="0" smtClean="0"/>
              <a:t>• It must continuously monitor and evaluate and adapt to its educational activities and services to meet the needs of modern and dynamic communities. </a:t>
            </a:r>
          </a:p>
          <a:p>
            <a:r>
              <a:rPr lang="en-IN" dirty="0" smtClean="0"/>
              <a:t>• It should be in proper sequence to meet the needs of educational activities and services and challenges of time. </a:t>
            </a:r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IN" dirty="0" smtClean="0"/>
              <a:t>• A good curriculum provides guidance and counselling and proper instructional equipment. </a:t>
            </a:r>
          </a:p>
          <a:p>
            <a:r>
              <a:rPr lang="en-IN" dirty="0" smtClean="0"/>
              <a:t>• A good curriculum is cooperative of other programs of the community and work in coherence with society culture and needs. </a:t>
            </a:r>
          </a:p>
          <a:p>
            <a:r>
              <a:rPr lang="en-IN" dirty="0" smtClean="0"/>
              <a:t>• A good curriculum is durable means which is useful for the student for his or her entire lifetime. </a:t>
            </a:r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IN" sz="8000" dirty="0" smtClean="0"/>
              <a:t>    </a:t>
            </a:r>
          </a:p>
          <a:p>
            <a:pPr>
              <a:buNone/>
            </a:pPr>
            <a:r>
              <a:rPr lang="en-IN" sz="8000" dirty="0" smtClean="0"/>
              <a:t>      Thank You</a:t>
            </a:r>
            <a:endParaRPr lang="en-IN" sz="8000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24</TotalTime>
  <Words>205</Words>
  <Application>Microsoft Office PowerPoint</Application>
  <PresentationFormat>On-screen Show (4:3)</PresentationFormat>
  <Paragraphs>28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Median</vt:lpstr>
      <vt:lpstr>Characteristics of Curriculum </vt:lpstr>
      <vt:lpstr>Characteristics of Curriculum </vt:lpstr>
      <vt:lpstr>Slide 3</vt:lpstr>
      <vt:lpstr>Slide 4</vt:lpstr>
      <vt:lpstr>Slide 5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Characteristics of Curriculum </dc:title>
  <dc:creator>Uttam</dc:creator>
  <cp:lastModifiedBy>Uttam</cp:lastModifiedBy>
  <cp:revision>14</cp:revision>
  <dcterms:created xsi:type="dcterms:W3CDTF">2019-08-31T07:34:54Z</dcterms:created>
  <dcterms:modified xsi:type="dcterms:W3CDTF">2021-01-07T04:50:49Z</dcterms:modified>
</cp:coreProperties>
</file>