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E2040-E625-42E2-88BB-F4D2B11FE2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7A45C0-D65A-4157-B9D7-F056E84ED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8A298-3A2D-4109-9FC3-62B264846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63487-A720-43D7-978D-906C91DB7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7B913-C773-4189-89EE-A0FFB1441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3913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080BD-4617-47B8-A4A8-7ED7F6496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EDCC16-E6EE-4ABF-AA84-C6ECE1A86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C1041-49CA-43F7-AEED-5247C290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F77C8-0B5D-4222-B744-4D9C1629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E7AE6-DFB1-423C-AE2B-A82957281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857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91C3B2-42CE-490A-8F8E-566187062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68FA5-DE01-4E2F-8ACE-DB914A3F0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68EB2-3381-4288-B180-6C0BAEEAB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0E7F6-6D3D-4AFF-87C7-A6EABA56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404A5-C8F1-4B8F-980C-6FFD2FE0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799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2C15B-AD78-4610-A97B-646699C59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778C3-5BEA-4543-8A6D-38572FC0F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D6613-54C9-455F-B565-BC136703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92F04-B3E1-49C4-BC0B-1E789EA7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B2458-CC6D-4E9D-B1D0-0732D3B37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7293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B6E05-B340-4B1E-9C47-D3D60B159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5D4EB-6B8F-4B8B-BE47-0D1A7EB2C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0A7B3-E852-458F-87C6-B581D440F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D0CAC-ADE6-4EFF-8C86-284CFA1E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EFE4C-2654-47AF-9B4A-A4136A214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350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33134-AAFB-4D07-98EB-7944D0732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F9D22-7A9E-4F17-8C4D-45BD9CA628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15262-B5C3-48C3-9D1F-6E2CB675B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04376-1B2A-4831-9101-C30404383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0A9CE-E604-4F02-B785-0CD3A4399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521D-A84A-4FE0-A54F-0A2B894B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71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6E4C3-7767-41FA-9055-B39328895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938BB-5E5F-494E-AB6D-CCFEEBEB0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6E497F-AC62-47E6-8957-7AF9B15BD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48C72A-A067-4976-92F6-E89058AF0B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14F457-E3CB-417D-9966-3C08146A8C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50A60-E4C7-4092-A47E-D009B3B99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AC25A-2B8B-4FEA-A81A-D234C3A36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2F3A28-2C52-429A-AC56-E9E3978E6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543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1F788-319C-4F98-90C1-DE453FA0C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24EFC-94D1-4EED-9EC2-135DC3F33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96646-FB2A-4629-BF6C-F6FCB7311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F9DD3E-E7FE-4C74-B852-F60CD471B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64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6A7F3C-61FE-4233-ACAF-858C00292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8BE5B-EB88-4875-BA5C-3A838D6F0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C0F958-FAF8-4E38-A2DE-52033BFDC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67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4C24D-9EDC-4FF1-9571-3EF8BAA87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4C84A-6C00-4179-A48C-C77399CB3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8CE9E-DC59-4009-893E-A293739AC9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C8F11-EC1A-4649-97E6-F8A4E69F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5511F-9AB0-40BE-834F-5BB9783A4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31C88-FE60-49B7-B201-A861D6C9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4115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D9E7A-0740-4C3B-8CCA-E7366317E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111675-E4E8-48D6-8F6F-D2DEB09776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AA9A1-0EE9-4CEB-A3F1-D4614CD87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4AA86-69A2-404D-9B8E-CD9DA797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1163B-1DB4-40CB-99E9-8F4DB7A9E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FC5F3-B139-49F8-ABEC-C90179553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403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3F4D7-BB01-47CC-B17F-36423B903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A54DD-B1B0-4327-8B1A-58CAB85C5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099E1-A75A-4AA4-A853-14E122222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903B5-AC33-42C8-AF23-A7A3AC5ECF1A}" type="datetimeFigureOut">
              <a:rPr lang="en-IN" smtClean="0"/>
              <a:t>16-08-2024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2F192-43CB-4150-9C01-04D7EA486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E928F-90B5-4F94-BB0B-0B97BA81A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7CEAF-6998-4BEC-B177-CA310D63344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712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B2DD6-ECBB-4610-B93D-B3926693BB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52513D-49E0-4DE8-A8BB-BB97FB2D9B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F1A3C2-4E2F-4B4E-83C7-EA04F9715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75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3A90FF-1BDA-4751-94B2-55E8901C0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57" y="365263"/>
            <a:ext cx="11542643" cy="649273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DCEECF-E2B2-4B79-A861-D1DF96392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60F72-381D-43D1-92B8-40B03841D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895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0F61D-CFA6-4BFD-A83E-C6F89D8F5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01591-720B-4BC5-9517-E2C3AF982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D3E732-7FB7-461C-B76A-3E3249670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54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BEF2B-3DBF-4C3C-AE91-8DC24A73D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A06DE-E0DF-4D19-8604-85C4626AD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A0F371-380F-4C9E-8779-4184148C5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60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4BBD81-576A-4427-B9F1-9BF92B0B9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" y="0"/>
            <a:ext cx="12192002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AC25D36-EA42-45AC-AA73-D2FD66E67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84EEB-4744-44D8-AE97-0F428012B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6393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FD649-C448-4F2E-8B99-552F467A8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B41CC-BFE0-4A3E-BCDA-F01826410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0504AC-1C6C-4DB9-8EFD-A0436E23E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510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anuradharoy2023@outlook.com</dc:creator>
  <cp:lastModifiedBy>anuradharoy2023@outlook.com</cp:lastModifiedBy>
  <cp:revision>1</cp:revision>
  <dcterms:created xsi:type="dcterms:W3CDTF">2024-08-16T09:48:36Z</dcterms:created>
  <dcterms:modified xsi:type="dcterms:W3CDTF">2024-08-16T09:48:54Z</dcterms:modified>
</cp:coreProperties>
</file>